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2"/>
  </p:notesMasterIdLst>
  <p:handoutMasterIdLst>
    <p:handoutMasterId r:id="rId13"/>
  </p:handoutMasterIdLst>
  <p:sldIdLst>
    <p:sldId id="256" r:id="rId2"/>
    <p:sldId id="311" r:id="rId3"/>
    <p:sldId id="314" r:id="rId4"/>
    <p:sldId id="315" r:id="rId5"/>
    <p:sldId id="317" r:id="rId6"/>
    <p:sldId id="319" r:id="rId7"/>
    <p:sldId id="323" r:id="rId8"/>
    <p:sldId id="325" r:id="rId9"/>
    <p:sldId id="326" r:id="rId10"/>
    <p:sldId id="327" r:id="rId11"/>
  </p:sldIdLst>
  <p:sldSz cx="9144000" cy="6858000" type="screen4x3"/>
  <p:notesSz cx="7315200" cy="96012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4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24" userDrawn="1">
          <p15:clr>
            <a:srgbClr val="A4A3A4"/>
          </p15:clr>
        </p15:guide>
        <p15:guide id="2" pos="2304"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en, Mei" initials="CM" lastIdx="1" clrIdx="0">
    <p:extLst>
      <p:ext uri="{19B8F6BF-5375-455C-9EA6-DF929625EA0E}">
        <p15:presenceInfo xmlns:p15="http://schemas.microsoft.com/office/powerpoint/2012/main" userId="S-1-5-21-436374069-1454471165-682003330-465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53A7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notesView">
  <p:normalViewPr>
    <p:restoredLeft sz="15620"/>
    <p:restoredTop sz="53725" autoAdjust="0"/>
  </p:normalViewPr>
  <p:slideViewPr>
    <p:cSldViewPr>
      <p:cViewPr varScale="1">
        <p:scale>
          <a:sx n="53" d="100"/>
          <a:sy n="53" d="100"/>
        </p:scale>
        <p:origin x="1644" y="6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2" d="100"/>
          <a:sy n="72" d="100"/>
        </p:scale>
        <p:origin x="2100" y="48"/>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p:cNvSpPr>
            <a:spLocks noGrp="1" noChangeArrowheads="1"/>
          </p:cNvSpPr>
          <p:nvPr>
            <p:ph type="hdr" sz="quarter"/>
          </p:nvPr>
        </p:nvSpPr>
        <p:spPr bwMode="auto">
          <a:xfrm>
            <a:off x="0" y="106680"/>
            <a:ext cx="3169920" cy="480060"/>
          </a:xfrm>
          <a:prstGeom prst="rect">
            <a:avLst/>
          </a:prstGeom>
          <a:noFill/>
          <a:ln w="9525">
            <a:noFill/>
            <a:miter lim="800000"/>
            <a:headEnd/>
            <a:tailEnd/>
          </a:ln>
          <a:effectLst/>
        </p:spPr>
        <p:txBody>
          <a:bodyPr vert="horz" wrap="square" lIns="95747" tIns="47873" rIns="95747" bIns="47873" numCol="1" anchor="t" anchorCtr="0" compatLnSpc="1">
            <a:prstTxWarp prst="textNoShape">
              <a:avLst/>
            </a:prstTxWarp>
          </a:bodyPr>
          <a:lstStyle>
            <a:lvl1pPr>
              <a:defRPr sz="1200">
                <a:latin typeface="Comic Sans MS" pitchFamily="66" charset="0"/>
                <a:ea typeface="+mn-ea"/>
                <a:cs typeface="+mn-cs"/>
              </a:defRPr>
            </a:lvl1pPr>
          </a:lstStyle>
          <a:p>
            <a:pPr>
              <a:defRPr/>
            </a:pPr>
            <a:r>
              <a:rPr lang="en-US"/>
              <a:t>Highway Safety</a:t>
            </a:r>
          </a:p>
        </p:txBody>
      </p:sp>
      <p:sp>
        <p:nvSpPr>
          <p:cNvPr id="55299" name="Rectangle 3"/>
          <p:cNvSpPr>
            <a:spLocks noGrp="1" noChangeArrowheads="1"/>
          </p:cNvSpPr>
          <p:nvPr>
            <p:ph type="dt" sz="quarter" idx="1"/>
          </p:nvPr>
        </p:nvSpPr>
        <p:spPr bwMode="auto">
          <a:xfrm>
            <a:off x="4084320" y="106680"/>
            <a:ext cx="3169920" cy="480060"/>
          </a:xfrm>
          <a:prstGeom prst="rect">
            <a:avLst/>
          </a:prstGeom>
          <a:noFill/>
          <a:ln w="9525">
            <a:noFill/>
            <a:miter lim="800000"/>
            <a:headEnd/>
            <a:tailEnd/>
          </a:ln>
          <a:effectLst/>
        </p:spPr>
        <p:txBody>
          <a:bodyPr vert="horz" wrap="square" lIns="95747" tIns="47873" rIns="95747" bIns="47873" numCol="1" anchor="t" anchorCtr="0" compatLnSpc="1">
            <a:prstTxWarp prst="textNoShape">
              <a:avLst/>
            </a:prstTxWarp>
          </a:bodyPr>
          <a:lstStyle>
            <a:lvl1pPr algn="r">
              <a:defRPr sz="1200">
                <a:latin typeface="Comic Sans MS" pitchFamily="66" charset="0"/>
                <a:ea typeface="+mn-ea"/>
                <a:cs typeface="+mn-cs"/>
              </a:defRPr>
            </a:lvl1pPr>
          </a:lstStyle>
          <a:p>
            <a:pPr>
              <a:defRPr/>
            </a:pPr>
            <a:endParaRPr lang="en-US"/>
          </a:p>
        </p:txBody>
      </p:sp>
      <p:sp>
        <p:nvSpPr>
          <p:cNvPr id="55300" name="Rectangle 4"/>
          <p:cNvSpPr>
            <a:spLocks noGrp="1" noChangeArrowheads="1"/>
          </p:cNvSpPr>
          <p:nvPr>
            <p:ph type="ftr" sz="quarter" idx="2"/>
          </p:nvPr>
        </p:nvSpPr>
        <p:spPr bwMode="auto">
          <a:xfrm>
            <a:off x="0" y="9121140"/>
            <a:ext cx="3169920" cy="480060"/>
          </a:xfrm>
          <a:prstGeom prst="rect">
            <a:avLst/>
          </a:prstGeom>
          <a:noFill/>
          <a:ln w="9525">
            <a:noFill/>
            <a:miter lim="800000"/>
            <a:headEnd/>
            <a:tailEnd/>
          </a:ln>
          <a:effectLst/>
        </p:spPr>
        <p:txBody>
          <a:bodyPr vert="horz" wrap="square" lIns="95747" tIns="47873" rIns="95747" bIns="47873" numCol="1" anchor="b" anchorCtr="0" compatLnSpc="1">
            <a:prstTxWarp prst="textNoShape">
              <a:avLst/>
            </a:prstTxWarp>
          </a:bodyPr>
          <a:lstStyle>
            <a:lvl1pPr>
              <a:defRPr sz="1300">
                <a:latin typeface="Arial" charset="0"/>
                <a:ea typeface="+mn-ea"/>
                <a:cs typeface="+mn-cs"/>
              </a:defRPr>
            </a:lvl1pPr>
          </a:lstStyle>
          <a:p>
            <a:pPr>
              <a:defRPr/>
            </a:pPr>
            <a:endParaRPr lang="en-US"/>
          </a:p>
        </p:txBody>
      </p:sp>
      <p:sp>
        <p:nvSpPr>
          <p:cNvPr id="55301" name="Rectangle 5"/>
          <p:cNvSpPr>
            <a:spLocks noGrp="1" noChangeArrowheads="1"/>
          </p:cNvSpPr>
          <p:nvPr>
            <p:ph type="sldNum" sz="quarter" idx="3"/>
          </p:nvPr>
        </p:nvSpPr>
        <p:spPr bwMode="auto">
          <a:xfrm>
            <a:off x="4145280" y="9121140"/>
            <a:ext cx="3169920" cy="480060"/>
          </a:xfrm>
          <a:prstGeom prst="rect">
            <a:avLst/>
          </a:prstGeom>
          <a:noFill/>
          <a:ln w="9525">
            <a:noFill/>
            <a:miter lim="800000"/>
            <a:headEnd/>
            <a:tailEnd/>
          </a:ln>
          <a:effectLst/>
        </p:spPr>
        <p:txBody>
          <a:bodyPr vert="horz" wrap="square" lIns="95747" tIns="47873" rIns="95747" bIns="47873" numCol="1" anchor="b" anchorCtr="0" compatLnSpc="1">
            <a:prstTxWarp prst="textNoShape">
              <a:avLst/>
            </a:prstTxWarp>
          </a:bodyPr>
          <a:lstStyle>
            <a:lvl1pPr algn="r">
              <a:defRPr sz="1300"/>
            </a:lvl1pPr>
          </a:lstStyle>
          <a:p>
            <a:fld id="{4085FF2E-0985-4305-8EC5-D46C8402F3EE}" type="slidenum">
              <a:rPr lang="en-US" altLang="en-US"/>
              <a:pPr/>
              <a:t>‹#›</a:t>
            </a:fld>
            <a:endParaRPr lang="en-US" altLang="en-US"/>
          </a:p>
        </p:txBody>
      </p:sp>
    </p:spTree>
    <p:extLst>
      <p:ext uri="{BB962C8B-B14F-4D97-AF65-F5344CB8AC3E}">
        <p14:creationId xmlns:p14="http://schemas.microsoft.com/office/powerpoint/2010/main" val="15894780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2283"/>
          </a:xfrm>
          <a:prstGeom prst="rect">
            <a:avLst/>
          </a:prstGeom>
        </p:spPr>
        <p:txBody>
          <a:bodyPr vert="horz" lIns="95747" tIns="47873" rIns="95747" bIns="47873" rtlCol="0"/>
          <a:lstStyle>
            <a:lvl1pPr algn="l">
              <a:defRPr sz="1300">
                <a:latin typeface="Arial" panose="020B0604020202020204" pitchFamily="34" charset="0"/>
                <a:ea typeface="ＭＳ Ｐゴシック" panose="020B0600070205080204" pitchFamily="34" charset="-128"/>
                <a:cs typeface="+mn-cs"/>
              </a:defRPr>
            </a:lvl1pPr>
          </a:lstStyle>
          <a:p>
            <a:pPr>
              <a:defRPr/>
            </a:pPr>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5747" tIns="47873" rIns="95747" bIns="47873" rtlCol="0" anchor="ctr"/>
          <a:lstStyle/>
          <a:p>
            <a:pPr lvl="0"/>
            <a:endParaRPr lang="en-US" noProof="0" smtClean="0"/>
          </a:p>
        </p:txBody>
      </p:sp>
      <p:sp>
        <p:nvSpPr>
          <p:cNvPr id="5" name="Notes Placeholder 4"/>
          <p:cNvSpPr>
            <a:spLocks noGrp="1"/>
          </p:cNvSpPr>
          <p:nvPr>
            <p:ph type="body" sz="quarter" idx="3"/>
          </p:nvPr>
        </p:nvSpPr>
        <p:spPr>
          <a:xfrm>
            <a:off x="731520" y="4620580"/>
            <a:ext cx="5852160" cy="3780471"/>
          </a:xfrm>
          <a:prstGeom prst="rect">
            <a:avLst/>
          </a:prstGeom>
        </p:spPr>
        <p:txBody>
          <a:bodyPr vert="horz" lIns="95747" tIns="47873" rIns="95747" bIns="47873" rtlCol="0"/>
          <a:lstStyle/>
          <a:p>
            <a:pPr lvl="0"/>
            <a:r>
              <a:rPr lang="en-US" noProof="0" dirty="0" smtClean="0"/>
              <a:t>Click to edit Master text styles</a:t>
            </a:r>
          </a:p>
          <a:p>
            <a:pPr lvl="1"/>
            <a:r>
              <a:rPr lang="en-US" noProof="0" dirty="0" smtClean="0"/>
              <a:t>Second level</a:t>
            </a:r>
          </a:p>
          <a:p>
            <a:pPr lvl="2"/>
            <a:r>
              <a:rPr lang="en-US" noProof="0" dirty="0" smtClean="0"/>
              <a:t>Third level</a:t>
            </a:r>
          </a:p>
          <a:p>
            <a:pPr lvl="3"/>
            <a:r>
              <a:rPr lang="en-US" noProof="0" dirty="0" smtClean="0"/>
              <a:t>Fourth level</a:t>
            </a:r>
          </a:p>
          <a:p>
            <a:pPr lvl="4"/>
            <a:r>
              <a:rPr lang="en-US" noProof="0" dirty="0" smtClean="0"/>
              <a:t>Fifth level</a:t>
            </a:r>
          </a:p>
        </p:txBody>
      </p:sp>
      <p:sp>
        <p:nvSpPr>
          <p:cNvPr id="6" name="Footer Placeholder 5"/>
          <p:cNvSpPr>
            <a:spLocks noGrp="1"/>
          </p:cNvSpPr>
          <p:nvPr>
            <p:ph type="ftr" sz="quarter" idx="4"/>
          </p:nvPr>
        </p:nvSpPr>
        <p:spPr>
          <a:xfrm>
            <a:off x="0" y="9118920"/>
            <a:ext cx="3169920" cy="482282"/>
          </a:xfrm>
          <a:prstGeom prst="rect">
            <a:avLst/>
          </a:prstGeom>
        </p:spPr>
        <p:txBody>
          <a:bodyPr vert="horz" lIns="95747" tIns="47873" rIns="95747" bIns="47873" rtlCol="0" anchor="b"/>
          <a:lstStyle>
            <a:lvl1pPr algn="l">
              <a:defRPr sz="1300">
                <a:latin typeface="Arial" panose="020B0604020202020204" pitchFamily="34" charset="0"/>
                <a:ea typeface="ＭＳ Ｐゴシック" panose="020B0600070205080204" pitchFamily="34" charset="-128"/>
                <a:cs typeface="+mn-cs"/>
              </a:defRPr>
            </a:lvl1pPr>
          </a:lstStyle>
          <a:p>
            <a:pPr>
              <a:defRPr/>
            </a:pPr>
            <a:endParaRPr lang="en-US"/>
          </a:p>
        </p:txBody>
      </p:sp>
      <p:sp>
        <p:nvSpPr>
          <p:cNvPr id="7" name="Slide Number Placeholder 6"/>
          <p:cNvSpPr>
            <a:spLocks noGrp="1"/>
          </p:cNvSpPr>
          <p:nvPr>
            <p:ph type="sldNum" sz="quarter" idx="5"/>
          </p:nvPr>
        </p:nvSpPr>
        <p:spPr>
          <a:xfrm>
            <a:off x="4144011" y="9118920"/>
            <a:ext cx="3169920" cy="482282"/>
          </a:xfrm>
          <a:prstGeom prst="rect">
            <a:avLst/>
          </a:prstGeom>
        </p:spPr>
        <p:txBody>
          <a:bodyPr vert="horz" wrap="square" lIns="95747" tIns="47873" rIns="95747" bIns="47873" numCol="1" anchor="b" anchorCtr="0" compatLnSpc="1">
            <a:prstTxWarp prst="textNoShape">
              <a:avLst/>
            </a:prstTxWarp>
          </a:bodyPr>
          <a:lstStyle>
            <a:lvl1pPr algn="r">
              <a:defRPr sz="1300"/>
            </a:lvl1pPr>
          </a:lstStyle>
          <a:p>
            <a:fld id="{52415121-07BA-458F-BBE2-4F08FD68DDAA}" type="slidenum">
              <a:rPr lang="en-US" altLang="en-US"/>
              <a:pPr/>
              <a:t>‹#›</a:t>
            </a:fld>
            <a:endParaRPr lang="en-US" altLang="en-US"/>
          </a:p>
        </p:txBody>
      </p:sp>
      <p:pic>
        <p:nvPicPr>
          <p:cNvPr id="8" name="Picture 7"/>
          <p:cNvPicPr/>
          <p:nvPr/>
        </p:nvPicPr>
        <p:blipFill>
          <a:blip r:embed="rId2" cstate="print">
            <a:extLst>
              <a:ext uri="{28A0092B-C50C-407E-A947-70E740481C1C}">
                <a14:useLocalDpi xmlns:a14="http://schemas.microsoft.com/office/drawing/2010/main" val="0"/>
              </a:ext>
            </a:extLst>
          </a:blip>
          <a:stretch>
            <a:fillRect/>
          </a:stretch>
        </p:blipFill>
        <p:spPr>
          <a:xfrm>
            <a:off x="6392100" y="1"/>
            <a:ext cx="906949" cy="623029"/>
          </a:xfrm>
          <a:prstGeom prst="rect">
            <a:avLst/>
          </a:prstGeom>
        </p:spPr>
      </p:pic>
    </p:spTree>
    <p:extLst>
      <p:ext uri="{BB962C8B-B14F-4D97-AF65-F5344CB8AC3E}">
        <p14:creationId xmlns:p14="http://schemas.microsoft.com/office/powerpoint/2010/main" val="2457746939"/>
      </p:ext>
    </p:extLst>
  </p:cSld>
  <p:clrMap bg1="lt1" tx1="dk1" bg2="lt2" tx2="dk2" accent1="accent1" accent2="accent2" accent3="accent3" accent4="accent4" accent5="accent5" accent6="accent6" hlink="hlink" folHlink="folHlink"/>
  <p:notesStyle>
    <a:lvl1pPr algn="l" rtl="0" eaLnBrk="0" fontAlgn="base" hangingPunct="0">
      <a:spcBef>
        <a:spcPts val="0"/>
      </a:spcBef>
      <a:spcAft>
        <a:spcPct val="0"/>
      </a:spcAft>
      <a:defRPr sz="1100" kern="1200">
        <a:solidFill>
          <a:schemeClr val="tx1"/>
        </a:solidFill>
        <a:latin typeface="Arial" panose="020B0604020202020204" pitchFamily="34" charset="0"/>
        <a:ea typeface="ＭＳ Ｐゴシック" charset="0"/>
        <a:cs typeface="Arial" panose="020B0604020202020204" pitchFamily="34" charset="0"/>
      </a:defRPr>
    </a:lvl1pPr>
    <a:lvl2pPr marL="457200" algn="l" rtl="0" eaLnBrk="0" fontAlgn="base" hangingPunct="0">
      <a:spcBef>
        <a:spcPct val="30000"/>
      </a:spcBef>
      <a:spcAft>
        <a:spcPct val="0"/>
      </a:spcAft>
      <a:defRPr sz="1100" kern="1200">
        <a:solidFill>
          <a:schemeClr val="tx1"/>
        </a:solidFill>
        <a:latin typeface="Arial" panose="020B0604020202020204" pitchFamily="34" charset="0"/>
        <a:ea typeface="ＭＳ Ｐゴシック" charset="0"/>
        <a:cs typeface="Arial" panose="020B0604020202020204" pitchFamily="34" charset="0"/>
      </a:defRPr>
    </a:lvl2pPr>
    <a:lvl3pPr marL="914400" algn="l" rtl="0" eaLnBrk="0" fontAlgn="base" hangingPunct="0">
      <a:spcBef>
        <a:spcPct val="30000"/>
      </a:spcBef>
      <a:spcAft>
        <a:spcPct val="0"/>
      </a:spcAft>
      <a:defRPr sz="1200" kern="1200">
        <a:solidFill>
          <a:schemeClr val="tx1"/>
        </a:solidFill>
        <a:latin typeface="+mn-lt"/>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charset="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0"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This module discusses the history and institutional structures of road safety.  Safety professionals should be familiar with the legislation that resulted in the current structures of road safety management and the institutional structures that shape road safety management practices. The purpose of this module is to develop an understanding of some of the many influences that have shaped the policy and structure of road safety management in the U.S. including key events and legislation, federal programs established in the 70’s and 80’s, and current legislation.</a:t>
            </a:r>
          </a:p>
          <a:p>
            <a:pPr eaLnBrk="1" hangingPunct="1"/>
            <a:endParaRPr lang="en-US" altLang="en-US" dirty="0" smtClean="0">
              <a:ea typeface="ＭＳ Ｐゴシック" panose="020B0600070205080204" pitchFamily="34" charset="-128"/>
            </a:endParaRPr>
          </a:p>
        </p:txBody>
      </p:sp>
      <p:sp>
        <p:nvSpPr>
          <p:cNvPr id="17411"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777943" indent="-299209">
              <a:defRPr sz="2500">
                <a:solidFill>
                  <a:schemeClr val="tx1"/>
                </a:solidFill>
                <a:latin typeface="Arial" panose="020B0604020202020204" pitchFamily="34" charset="0"/>
                <a:ea typeface="ＭＳ Ｐゴシック" panose="020B0600070205080204" pitchFamily="34" charset="-128"/>
              </a:defRPr>
            </a:lvl2pPr>
            <a:lvl3pPr marL="1196835" indent="-239367">
              <a:defRPr sz="2500">
                <a:solidFill>
                  <a:schemeClr val="tx1"/>
                </a:solidFill>
                <a:latin typeface="Arial" panose="020B0604020202020204" pitchFamily="34" charset="0"/>
                <a:ea typeface="ＭＳ Ｐゴシック" panose="020B0600070205080204" pitchFamily="34" charset="-128"/>
              </a:defRPr>
            </a:lvl3pPr>
            <a:lvl4pPr marL="1675569" indent="-239367">
              <a:defRPr sz="2500">
                <a:solidFill>
                  <a:schemeClr val="tx1"/>
                </a:solidFill>
                <a:latin typeface="Arial" panose="020B0604020202020204" pitchFamily="34" charset="0"/>
                <a:ea typeface="ＭＳ Ｐゴシック" panose="020B0600070205080204" pitchFamily="34" charset="-128"/>
              </a:defRPr>
            </a:lvl4pPr>
            <a:lvl5pPr marL="2154304" indent="-239367">
              <a:defRPr sz="2500">
                <a:solidFill>
                  <a:schemeClr val="tx1"/>
                </a:solidFill>
                <a:latin typeface="Arial" panose="020B0604020202020204" pitchFamily="34" charset="0"/>
                <a:ea typeface="ＭＳ Ｐゴシック" panose="020B0600070205080204" pitchFamily="34" charset="-128"/>
              </a:defRPr>
            </a:lvl5pPr>
            <a:lvl6pPr marL="2633038" indent="-239367"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C8C9363B-5279-4675-BAE5-342134A6A8D8}" type="slidenum">
              <a:rPr lang="en-US" altLang="en-US" sz="1300"/>
              <a:pPr/>
              <a:t>1</a:t>
            </a:fld>
            <a:endParaRPr lang="en-US" altLang="en-US" sz="1300" dirty="0"/>
          </a:p>
        </p:txBody>
      </p:sp>
    </p:spTree>
    <p:extLst>
      <p:ext uri="{BB962C8B-B14F-4D97-AF65-F5344CB8AC3E}">
        <p14:creationId xmlns:p14="http://schemas.microsoft.com/office/powerpoint/2010/main" val="99882903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415121-07BA-458F-BBE2-4F08FD68DDAA}" type="slidenum">
              <a:rPr lang="en-US" altLang="en-US" smtClean="0"/>
              <a:pPr/>
              <a:t>10</a:t>
            </a:fld>
            <a:endParaRPr lang="en-US" altLang="en-US"/>
          </a:p>
        </p:txBody>
      </p:sp>
    </p:spTree>
    <p:extLst>
      <p:ext uri="{BB962C8B-B14F-4D97-AF65-F5344CB8AC3E}">
        <p14:creationId xmlns:p14="http://schemas.microsoft.com/office/powerpoint/2010/main" val="1255365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F5156874-1D0B-488C-830D-F5A3BEB37C2B}" type="slidenum">
              <a:rPr lang="en-US" altLang="en-US" sz="1300">
                <a:cs typeface="Arial" panose="020B0604020202020204" pitchFamily="34" charset="0"/>
              </a:rPr>
              <a:pPr/>
              <a:t>2</a:t>
            </a:fld>
            <a:endParaRPr lang="en-US" altLang="en-US" sz="1300" dirty="0">
              <a:cs typeface="Arial" panose="020B0604020202020204" pitchFamily="34" charset="0"/>
            </a:endParaRPr>
          </a:p>
        </p:txBody>
      </p:sp>
      <p:sp>
        <p:nvSpPr>
          <p:cNvPr id="19458"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59"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Safety is considered an integral part of any transportation project development but its role and significance in transportation policy has evolved over time.   If one considers that in the 1964-2006 period were able to reduce fatalities only by 3,000 people and that during the 1995-2007 period  the U.S. fatality rate remained essentially flat. </a:t>
            </a:r>
          </a:p>
          <a:p>
            <a:pPr eaLnBrk="1" hangingPunct="1"/>
            <a:endParaRPr lang="en-US"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1964 was also the year that started the discussion about safety, since there were recorded 10 percent more fatalities than in 1963 prompting the nation to take a hard look at road safety efforts.  [</a:t>
            </a:r>
            <a:r>
              <a:rPr lang="en-US" altLang="en-US" dirty="0" smtClean="0">
                <a:latin typeface="Arial" panose="020B0604020202020204" pitchFamily="34" charset="0"/>
                <a:cs typeface="Arial" panose="020B0604020202020204" pitchFamily="34" charset="0"/>
              </a:rPr>
              <a:t> </a:t>
            </a:r>
            <a:r>
              <a:rPr lang="en-US" altLang="en-US" i="1" dirty="0" smtClean="0">
                <a:latin typeface="Arial" panose="020B0604020202020204" pitchFamily="34" charset="0"/>
                <a:cs typeface="Arial" panose="020B0604020202020204" pitchFamily="34" charset="0"/>
              </a:rPr>
              <a:t>Actually about 8%, but after a couple of years of 5+% annual increase</a:t>
            </a:r>
            <a:r>
              <a:rPr lang="en-US" altLang="en-US" dirty="0" smtClean="0">
                <a:latin typeface="Arial" panose="020B0604020202020204" pitchFamily="34" charset="0"/>
                <a:cs typeface="Arial" panose="020B0604020202020204" pitchFamily="34" charset="0"/>
              </a:rPr>
              <a:t>.] </a:t>
            </a:r>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This resulted in a number of Federal hearings in 1965 to raise public awareness on this growing problem. </a:t>
            </a:r>
          </a:p>
          <a:p>
            <a:pPr eaLnBrk="1" hangingPunct="1"/>
            <a:endParaRPr lang="en-US"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In 1966 President Lyndon Johnson declared highway deaths second only to the Vietnam War as the “gravest problem before the nation.”  This was the first time that the need to reconsider design and address road safety became national issues and it was time to pass some pivotal legislation that provided funds, resources, and policy direction.</a:t>
            </a:r>
          </a:p>
          <a:p>
            <a:pPr eaLnBrk="1" hangingPunct="1"/>
            <a:endParaRPr lang="en-US" altLang="en-US" dirty="0" smtClean="0">
              <a:latin typeface="Arial" panose="020B0604020202020204" pitchFamily="34" charset="0"/>
              <a:ea typeface="ＭＳ Ｐゴシック" panose="020B0600070205080204" pitchFamily="34" charset="-128"/>
              <a:cs typeface="Arial" panose="020B0604020202020204" pitchFamily="34" charset="0"/>
            </a:endParaRPr>
          </a:p>
        </p:txBody>
      </p:sp>
    </p:spTree>
    <p:extLst>
      <p:ext uri="{BB962C8B-B14F-4D97-AF65-F5344CB8AC3E}">
        <p14:creationId xmlns:p14="http://schemas.microsoft.com/office/powerpoint/2010/main" val="19180648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84AB1C79-D98C-4091-AF95-46E3B58DE31D}" type="slidenum">
              <a:rPr lang="en-US" altLang="en-US" sz="1300">
                <a:cs typeface="Arial" panose="020B0604020202020204" pitchFamily="34" charset="0"/>
              </a:rPr>
              <a:pPr/>
              <a:t>3</a:t>
            </a:fld>
            <a:endParaRPr lang="en-US" altLang="en-US" sz="1300" dirty="0">
              <a:cs typeface="Arial" panose="020B0604020202020204" pitchFamily="34" charset="0"/>
            </a:endParaRPr>
          </a:p>
        </p:txBody>
      </p:sp>
      <p:sp>
        <p:nvSpPr>
          <p:cNvPr id="21506"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507"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The first safety act that congress developed was in 1966 and it focused in three areas: 1. Development of the Federal Motor Vehicle Safety Standards (FMVSS) that outline the regulations that motor vehicle manufacturers are required to follow; 2. Authorization for funded research and development on safety; and 3. Establishment of the National Driver Register that had as goal to track individuals whose licenses had been denied, terminated, or withdrawn.  It should be noted that the first standard required under this Act was the one dealing with safety belt (FMVSS 209) and it became effective on March 1, 1967. </a:t>
            </a:r>
          </a:p>
          <a:p>
            <a:pPr eaLnBrk="1" hangingPunct="1"/>
            <a:endParaRPr lang="en-US"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In addition, the Highway Safety Act of 1966 focused on specific state actions requiring states to develop and maintain a highway safety program in accordance with uniform standards established by the Secretary of Transportation (note that these standards have since been replaced by priority program areas). Road user behavior was targeted specifically with Section 402 of the Act and funding was provided to reduce crashes; this has been the foundation for state highway safety programs. Finally, the governors of each state were directed to appoint a Governor’s Highway Safety Representative  (GR) who was responsible for administering the program.  </a:t>
            </a:r>
          </a:p>
          <a:p>
            <a:pPr eaLnBrk="1" hangingPunct="1"/>
            <a:endParaRPr lang="en-US" altLang="en-US" dirty="0" smtClean="0">
              <a:latin typeface="Arial" panose="020B0604020202020204" pitchFamily="34" charset="0"/>
              <a:ea typeface="ＭＳ Ｐゴシック" panose="020B0600070205080204" pitchFamily="34" charset="-128"/>
              <a:cs typeface="Arial" panose="020B0604020202020204" pitchFamily="34" charset="0"/>
            </a:endParaRPr>
          </a:p>
          <a:p>
            <a:pPr eaLnBrk="1" hangingPunct="1"/>
            <a:r>
              <a:rPr lang="en-US" altLang="en-US" dirty="0" smtClean="0">
                <a:latin typeface="Arial" panose="020B0604020202020204" pitchFamily="34" charset="0"/>
                <a:ea typeface="ＭＳ Ｐゴシック" panose="020B0600070205080204" pitchFamily="34" charset="-128"/>
                <a:cs typeface="Arial" panose="020B0604020202020204" pitchFamily="34" charset="0"/>
              </a:rPr>
              <a:t>Funds under Section 402 are allocated to the states by a formula based on population and highway miles. This established the relationship between state and federal government, where the policy is at the federal level and the implementation is at the state level. </a:t>
            </a:r>
          </a:p>
        </p:txBody>
      </p:sp>
    </p:spTree>
    <p:extLst>
      <p:ext uri="{BB962C8B-B14F-4D97-AF65-F5344CB8AC3E}">
        <p14:creationId xmlns:p14="http://schemas.microsoft.com/office/powerpoint/2010/main" val="22547027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D1C0DB2B-E926-4229-8F7B-9DF29AD9EB03}" type="slidenum">
              <a:rPr lang="en-US" altLang="en-US" sz="1300">
                <a:cs typeface="Arial" panose="020B0604020202020204" pitchFamily="34" charset="0"/>
              </a:rPr>
              <a:pPr/>
              <a:t>4</a:t>
            </a:fld>
            <a:endParaRPr lang="en-US" altLang="en-US" sz="1300" dirty="0">
              <a:cs typeface="Arial" panose="020B0604020202020204" pitchFamily="34" charset="0"/>
            </a:endParaRPr>
          </a:p>
        </p:txBody>
      </p:sp>
      <p:sp>
        <p:nvSpPr>
          <p:cNvPr id="23554"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sz="1200" dirty="0">
                <a:ea typeface="ＭＳ Ｐゴシック" panose="020B0600070205080204" pitchFamily="34" charset="-128"/>
              </a:rPr>
              <a:t>The 1996 Acts established the framework of roadway safety addressing the vehicular and road user issues but the 1973 Act created the federal mandate for roadway safety. The combined Acts provided the foundation for a complete coverage of highway safety including highway-vehicle-roadway interactions. </a:t>
            </a:r>
          </a:p>
          <a:p>
            <a:pPr eaLnBrk="1" hangingPunct="1"/>
            <a:r>
              <a:rPr lang="en-US" altLang="en-US" sz="1200" dirty="0">
                <a:ea typeface="ＭＳ Ｐゴシック" panose="020B0600070205080204" pitchFamily="34" charset="-128"/>
              </a:rPr>
              <a:t>  </a:t>
            </a:r>
          </a:p>
          <a:p>
            <a:pPr eaLnBrk="1" hangingPunct="1"/>
            <a:r>
              <a:rPr lang="en-US" altLang="en-US" sz="1200" dirty="0">
                <a:ea typeface="ＭＳ Ｐゴシック" panose="020B0600070205080204" pitchFamily="34" charset="-128"/>
              </a:rPr>
              <a:t>The 1973 Act identified a specific engineering-based methodology for improving roadway safety requiring states to identify their hazardous locations through a  survey, study the causes of crashes at those locations, identify possible mitigation strategies to address these issues and conduct a benefit/cost analysis; and prioritize the improvements based on the results of the benefit/cost ratio analysis. </a:t>
            </a:r>
          </a:p>
          <a:p>
            <a:pPr eaLnBrk="1" hangingPunct="1"/>
            <a:endParaRPr lang="en-US" altLang="en-US" sz="1200" dirty="0">
              <a:ea typeface="ＭＳ Ｐゴシック" panose="020B0600070205080204" pitchFamily="34" charset="-128"/>
            </a:endParaRPr>
          </a:p>
          <a:p>
            <a:pPr eaLnBrk="1" hangingPunct="1"/>
            <a:r>
              <a:rPr lang="en-US" altLang="en-US" sz="1200" dirty="0">
                <a:ea typeface="ＭＳ Ｐゴシック" panose="020B0600070205080204" pitchFamily="34" charset="-128"/>
              </a:rPr>
              <a:t>It also established categorical funding for five specific program areas including: </a:t>
            </a:r>
          </a:p>
          <a:p>
            <a:pPr eaLnBrk="1" hangingPunct="1"/>
            <a:r>
              <a:rPr lang="en-US" altLang="en-US" sz="1200" dirty="0">
                <a:ea typeface="ＭＳ Ｐゴシック" panose="020B0600070205080204" pitchFamily="34" charset="-128"/>
              </a:rPr>
              <a:t>1.  Highway-rail grade crossings; </a:t>
            </a:r>
          </a:p>
          <a:p>
            <a:pPr eaLnBrk="1" hangingPunct="1"/>
            <a:r>
              <a:rPr lang="en-US" altLang="en-US" sz="1200" dirty="0">
                <a:ea typeface="ＭＳ Ｐゴシック" panose="020B0600070205080204" pitchFamily="34" charset="-128"/>
              </a:rPr>
              <a:t>2.  High hazard locations; </a:t>
            </a:r>
          </a:p>
          <a:p>
            <a:pPr eaLnBrk="1" hangingPunct="1"/>
            <a:r>
              <a:rPr lang="en-US" altLang="en-US" sz="1200" dirty="0">
                <a:ea typeface="ＭＳ Ｐゴシック" panose="020B0600070205080204" pitchFamily="34" charset="-128"/>
              </a:rPr>
              <a:t>3.  Pavement marking demonstration programs; </a:t>
            </a:r>
          </a:p>
          <a:p>
            <a:pPr eaLnBrk="1" hangingPunct="1"/>
            <a:r>
              <a:rPr lang="en-US" altLang="en-US" sz="1200" dirty="0">
                <a:ea typeface="ＭＳ Ｐゴシック" panose="020B0600070205080204" pitchFamily="34" charset="-128"/>
              </a:rPr>
              <a:t>4.  Elimination of roadside obstacles; and</a:t>
            </a:r>
          </a:p>
          <a:p>
            <a:pPr eaLnBrk="1" hangingPunct="1"/>
            <a:r>
              <a:rPr lang="en-US" altLang="en-US" sz="1200" dirty="0">
                <a:ea typeface="ＭＳ Ｐゴシック" panose="020B0600070205080204" pitchFamily="34" charset="-128"/>
              </a:rPr>
              <a:t>5.  Federal-aid safer roads demonstration.</a:t>
            </a:r>
          </a:p>
        </p:txBody>
      </p:sp>
    </p:spTree>
    <p:extLst>
      <p:ext uri="{BB962C8B-B14F-4D97-AF65-F5344CB8AC3E}">
        <p14:creationId xmlns:p14="http://schemas.microsoft.com/office/powerpoint/2010/main" val="25854820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0EE306AF-24D4-4BDB-9703-BC263D371945}" type="slidenum">
              <a:rPr lang="en-US" altLang="en-US" sz="1300">
                <a:cs typeface="Arial" panose="020B0604020202020204" pitchFamily="34" charset="0"/>
              </a:rPr>
              <a:pPr/>
              <a:t>5</a:t>
            </a:fld>
            <a:endParaRPr lang="en-US" altLang="en-US" sz="1300" dirty="0">
              <a:cs typeface="Arial" panose="020B0604020202020204" pitchFamily="34" charset="0"/>
            </a:endParaRPr>
          </a:p>
        </p:txBody>
      </p:sp>
      <p:sp>
        <p:nvSpPr>
          <p:cNvPr id="25602"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Rectangle 5"/>
          <p:cNvSpPr>
            <a:spLocks noGrp="1" noChangeArrowheads="1"/>
          </p:cNvSpPr>
          <p:nvPr>
            <p:ph type="body" idx="1"/>
          </p:nvPr>
        </p:nvSpPr>
        <p:spPr bwMode="auto">
          <a:xfrm>
            <a:off x="731520" y="4620580"/>
            <a:ext cx="6177280" cy="44983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ea typeface="ＭＳ Ｐゴシック" panose="020B0600070205080204" pitchFamily="34" charset="-128"/>
              </a:rPr>
              <a:t>ISTEA  required states to develop a safety management system (SMS) where it was going to be a process where safety projects  could be identified and prioritized. This required the development of crash databases, identification of performance measures to monitor safety improvements, and establishment of a broad-based coalition of safety experts to be involved in the decision-making process. In reality, most states developed the databases to identify high crash locations and the absence of any federal mandates for interagency collaboration rendered these SMSs ineffective and they became optional after 1995. </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ISTEA also gave greater power to Metropolitan Planning Organization (MPO) requiring them to develop long range transportation plans and transportation improvement programs (TIPs) since they receive federal funds as DOTs.  (Note:  The Federal Government assigns the MPO status to urban areas with a population of 50,000 or more.)</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In 1998 TEA‑21, reduced the number of transportation planning priorities to seven including “</a:t>
            </a:r>
            <a:r>
              <a:rPr lang="en-US" altLang="ja-JP" dirty="0" smtClean="0">
                <a:ea typeface="ＭＳ Ｐゴシック" panose="020B0600070205080204" pitchFamily="34" charset="-128"/>
              </a:rPr>
              <a:t>safety and security</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for the first time and thus placing safety prominently in transportation planning activities. Until that point, safety may have been incorporated into the vision or goals of a state or MPO long-range transportation plan, but specific strategies to increase safety were seldom included in statewide and metropolitan planning processes or documents. The integration of safety into the transportation planning process became known as </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safety conscious planning</a:t>
            </a:r>
            <a:r>
              <a:rPr lang="en-US" altLang="en-US" dirty="0" smtClean="0">
                <a:ea typeface="ＭＳ Ｐゴシック" panose="020B0600070205080204" pitchFamily="34" charset="-128"/>
              </a:rPr>
              <a:t>”</a:t>
            </a:r>
            <a:r>
              <a:rPr lang="en-US" altLang="ja-JP" dirty="0" smtClean="0">
                <a:ea typeface="ＭＳ Ｐゴシック" panose="020B0600070205080204" pitchFamily="34" charset="-128"/>
              </a:rPr>
              <a:t> or SCP.  This approach encouraged state and local transportation planners to work collaboratively with engineers, law enforcement, and other safety practitioners and advocates on highway safety, data management and analysis, commercial vehicle safety, emergency response, and other areas to improve overall safety.</a:t>
            </a:r>
          </a:p>
          <a:p>
            <a:pPr eaLnBrk="1" hangingPunct="1"/>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10167734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B29546A4-2F8E-4AB3-83E4-1FCF57C3DF29}" type="slidenum">
              <a:rPr lang="en-US" altLang="en-US" sz="1300">
                <a:cs typeface="Arial" panose="020B0604020202020204" pitchFamily="34" charset="0"/>
              </a:rPr>
              <a:pPr/>
              <a:t>6</a:t>
            </a:fld>
            <a:endParaRPr lang="en-US" altLang="en-US" sz="1300" dirty="0">
              <a:cs typeface="Arial" panose="020B0604020202020204" pitchFamily="34" charset="0"/>
            </a:endParaRPr>
          </a:p>
        </p:txBody>
      </p:sp>
      <p:sp>
        <p:nvSpPr>
          <p:cNvPr id="27650"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ea typeface="ＭＳ Ｐゴシック" panose="020B0600070205080204" pitchFamily="34" charset="-128"/>
              </a:rPr>
              <a:t>The 2005 Act was significant because it gave safety its own place in transportation planning by separating it from security. The Highway Safety Improvement Program (HISP) was established as a core funding program and Section 148, nearly doubled the funds for infrastructure safety, allows increased flexibility in program funding, and requires a focus on results.</a:t>
            </a:r>
          </a:p>
          <a:p>
            <a:pPr eaLnBrk="1" hangingPunct="1"/>
            <a:r>
              <a:rPr lang="en-US" altLang="en-US" dirty="0" smtClean="0">
                <a:ea typeface="ＭＳ Ｐゴシック" panose="020B0600070205080204" pitchFamily="34" charset="-128"/>
              </a:rPr>
              <a:t> </a:t>
            </a:r>
          </a:p>
          <a:p>
            <a:pPr eaLnBrk="1" hangingPunct="1"/>
            <a:r>
              <a:rPr lang="en-US" altLang="en-US" dirty="0" smtClean="0">
                <a:ea typeface="ＭＳ Ｐゴシック" panose="020B0600070205080204" pitchFamily="34" charset="-128"/>
              </a:rPr>
              <a:t>Each state also had to develop a strategic highway safety plan (SHSP) as part of the HSIP requirements. The SHSP must be data driven utilizing crash data and other data to allow for identification of high crash locations, include broad range stakeholder collaboration including GRs, MPOs, major transportation modes, state and local law enforcement, Operation Lifesaver, MCSAP, DMVs, and others, address the </a:t>
            </a:r>
            <a:r>
              <a:rPr lang="en-US" altLang="en-US" b="1" dirty="0" smtClean="0">
                <a:ea typeface="ＭＳ Ｐゴシック" panose="020B0600070205080204" pitchFamily="34" charset="-128"/>
              </a:rPr>
              <a:t>4Es of safety </a:t>
            </a:r>
            <a:r>
              <a:rPr lang="en-US" altLang="en-US" dirty="0" smtClean="0">
                <a:ea typeface="ＭＳ Ｐゴシック" panose="020B0600070205080204" pitchFamily="34" charset="-128"/>
              </a:rPr>
              <a:t>– </a:t>
            </a:r>
            <a:r>
              <a:rPr lang="en-US" altLang="en-US" b="1" dirty="0">
                <a:ea typeface="ＭＳ Ｐゴシック" panose="020B0600070205080204" pitchFamily="34" charset="-128"/>
              </a:rPr>
              <a:t>E</a:t>
            </a:r>
            <a:r>
              <a:rPr lang="en-US" altLang="en-US" dirty="0" smtClean="0">
                <a:ea typeface="ＭＳ Ｐゴシック" panose="020B0600070205080204" pitchFamily="34" charset="-128"/>
              </a:rPr>
              <a:t>ngineering, </a:t>
            </a:r>
            <a:r>
              <a:rPr lang="en-US" altLang="en-US" b="1" dirty="0">
                <a:ea typeface="ＭＳ Ｐゴシック" panose="020B0600070205080204" pitchFamily="34" charset="-128"/>
              </a:rPr>
              <a:t>E</a:t>
            </a:r>
            <a:r>
              <a:rPr lang="en-US" altLang="en-US" dirty="0" smtClean="0">
                <a:ea typeface="ＭＳ Ｐゴシック" panose="020B0600070205080204" pitchFamily="34" charset="-128"/>
              </a:rPr>
              <a:t>nforcement, </a:t>
            </a:r>
            <a:r>
              <a:rPr lang="en-US" altLang="en-US" b="1" dirty="0">
                <a:ea typeface="ＭＳ Ｐゴシック" panose="020B0600070205080204" pitchFamily="34" charset="-128"/>
              </a:rPr>
              <a:t>E</a:t>
            </a:r>
            <a:r>
              <a:rPr lang="en-US" altLang="en-US" dirty="0" smtClean="0">
                <a:ea typeface="ＭＳ Ｐゴシック" panose="020B0600070205080204" pitchFamily="34" charset="-128"/>
              </a:rPr>
              <a:t>ducation, and </a:t>
            </a:r>
            <a:r>
              <a:rPr lang="en-US" altLang="en-US" b="1" dirty="0">
                <a:ea typeface="ＭＳ Ｐゴシック" panose="020B0600070205080204" pitchFamily="34" charset="-128"/>
              </a:rPr>
              <a:t>E</a:t>
            </a:r>
            <a:r>
              <a:rPr lang="en-US" altLang="en-US" dirty="0" smtClean="0">
                <a:ea typeface="ＭＳ Ｐゴシック" panose="020B0600070205080204" pitchFamily="34" charset="-128"/>
              </a:rPr>
              <a:t>mergency response, identify and adapt performance-based goals to properly allocate resources on the areas of greatest need, and coordinate all state highway safety programs.  </a:t>
            </a:r>
          </a:p>
        </p:txBody>
      </p:sp>
    </p:spTree>
    <p:extLst>
      <p:ext uri="{BB962C8B-B14F-4D97-AF65-F5344CB8AC3E}">
        <p14:creationId xmlns:p14="http://schemas.microsoft.com/office/powerpoint/2010/main" val="43531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ADD680FC-770C-4E94-8E83-6105B5742AD1}" type="slidenum">
              <a:rPr lang="en-US" altLang="en-US" sz="1300">
                <a:cs typeface="Arial" panose="020B0604020202020204" pitchFamily="34" charset="0"/>
              </a:rPr>
              <a:pPr/>
              <a:t>7</a:t>
            </a:fld>
            <a:endParaRPr lang="en-US" altLang="en-US" sz="1300" dirty="0">
              <a:cs typeface="Arial" panose="020B0604020202020204" pitchFamily="34" charset="0"/>
            </a:endParaRPr>
          </a:p>
        </p:txBody>
      </p:sp>
      <p:sp>
        <p:nvSpPr>
          <p:cNvPr id="29698"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ea typeface="ＭＳ Ｐゴシック" panose="020B0600070205080204" pitchFamily="34" charset="-128"/>
              </a:rPr>
              <a:t>Several entities conduct safety related research.  The Transportation Research Board (TRB) is considered the main forum of research (not only on safety but transportation in general) and it acts as the clearinghouse of the research accomplished in the USA. Its publication also covers research findings worldwide. TRB is a unit under the National Academies of Science and is headquartered in Washington, DC.  TRB manages the National Cooperative Highway Research Program (NCHRP), which was formed in 1962 and is considered a key sponsor of developing tools and products that shape policy and decision making processes. </a:t>
            </a:r>
          </a:p>
          <a:p>
            <a:pPr eaLnBrk="1" hangingPunct="1"/>
            <a:r>
              <a:rPr lang="en-US" altLang="en-US" dirty="0" smtClean="0">
                <a:ea typeface="ＭＳ Ｐゴシック" panose="020B0600070205080204" pitchFamily="34" charset="-128"/>
              </a:rPr>
              <a:t> </a:t>
            </a:r>
          </a:p>
          <a:p>
            <a:pPr eaLnBrk="1" hangingPunct="1"/>
            <a:r>
              <a:rPr lang="en-US" altLang="en-US" dirty="0" smtClean="0">
                <a:ea typeface="ＭＳ Ｐゴシック" panose="020B0600070205080204" pitchFamily="34" charset="-128"/>
              </a:rPr>
              <a:t>The American Association of State Highway Transportation Officials or AASHTO, state DOTs, and other organizations (both national and international) adopt many NCHRP recommendations to enhance the safety, mobility, and productivity of the transportation system. </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NCHRP operates under a three-way agreement involving AASHTO, FHWA, and TRB.  TRB administers NCHRP, while state DOTs sponsor the program through AASHTO and in cooperation with FHWA.  States provide funding each year based on a percentage of their federal-aid highway apportionments.  FHWA also provides funding support.  The ideas for research projects are developed by individual states, AASHTO committees, and FHWA.   </a:t>
            </a:r>
          </a:p>
        </p:txBody>
      </p:sp>
    </p:spTree>
    <p:extLst>
      <p:ext uri="{BB962C8B-B14F-4D97-AF65-F5344CB8AC3E}">
        <p14:creationId xmlns:p14="http://schemas.microsoft.com/office/powerpoint/2010/main" val="234475231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1DFD10F3-4CED-4FC7-996F-A75D389AB3A7}" type="slidenum">
              <a:rPr lang="en-US" altLang="en-US" sz="1300">
                <a:cs typeface="Arial" panose="020B0604020202020204" pitchFamily="34" charset="0"/>
              </a:rPr>
              <a:pPr/>
              <a:t>8</a:t>
            </a:fld>
            <a:endParaRPr lang="en-US" altLang="en-US" sz="1300" dirty="0">
              <a:cs typeface="Arial" panose="020B0604020202020204" pitchFamily="34" charset="0"/>
            </a:endParaRPr>
          </a:p>
        </p:txBody>
      </p:sp>
      <p:sp>
        <p:nvSpPr>
          <p:cNvPr id="31746"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Rectangle 5"/>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ea typeface="ＭＳ Ｐゴシック" panose="020B0600070205080204" pitchFamily="34" charset="-128"/>
              </a:rPr>
              <a:t>The private sector also sponsors and conducts research.  Perhaps the best known among private sector research institutions is the Insurance Institute for Highway Safety or IIHS, a nonprofit research and communications organization funded by auto insurers.  The Institute's research focuses on vehicles, road users, and roadway factors and is aimed at preventing losses to their clients; however, any program that reduces insurance claims also obviously prevents crashes.</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In 1992 IIHS opened the Vehicle Research Center (VRC).  This center, which includes a state-of-the-art crash test facility, is the focus of most of the Institute's vehicle-related research.  The Institute's affiliate organization, the Highway Loss Data Institute, gathers, processes, and publishes data on the ways in which insurance losses vary among different kinds of vehicles.</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AAA Safety Foundation is another organization that is sponsored by AAA insurance company and supports research that addresses safety issues dealing with drivers and vehicles. </a:t>
            </a:r>
          </a:p>
        </p:txBody>
      </p:sp>
    </p:spTree>
    <p:extLst>
      <p:ext uri="{BB962C8B-B14F-4D97-AF65-F5344CB8AC3E}">
        <p14:creationId xmlns:p14="http://schemas.microsoft.com/office/powerpoint/2010/main" val="36326452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5"/>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95701">
              <a:defRPr sz="2500">
                <a:solidFill>
                  <a:schemeClr val="tx1"/>
                </a:solidFill>
                <a:latin typeface="Arial" panose="020B0604020202020204" pitchFamily="34" charset="0"/>
                <a:ea typeface="ＭＳ Ｐゴシック" panose="020B0600070205080204" pitchFamily="34" charset="-128"/>
              </a:defRPr>
            </a:lvl1pPr>
            <a:lvl2pPr marL="777943" indent="-299209" defTabSz="995701">
              <a:defRPr sz="2500">
                <a:solidFill>
                  <a:schemeClr val="tx1"/>
                </a:solidFill>
                <a:latin typeface="Arial" panose="020B0604020202020204" pitchFamily="34" charset="0"/>
                <a:ea typeface="ＭＳ Ｐゴシック" panose="020B0600070205080204" pitchFamily="34" charset="-128"/>
              </a:defRPr>
            </a:lvl2pPr>
            <a:lvl3pPr marL="1196835" indent="-239367" defTabSz="995701">
              <a:defRPr sz="2500">
                <a:solidFill>
                  <a:schemeClr val="tx1"/>
                </a:solidFill>
                <a:latin typeface="Arial" panose="020B0604020202020204" pitchFamily="34" charset="0"/>
                <a:ea typeface="ＭＳ Ｐゴシック" panose="020B0600070205080204" pitchFamily="34" charset="-128"/>
              </a:defRPr>
            </a:lvl3pPr>
            <a:lvl4pPr marL="1675569" indent="-239367" defTabSz="995701">
              <a:defRPr sz="2500">
                <a:solidFill>
                  <a:schemeClr val="tx1"/>
                </a:solidFill>
                <a:latin typeface="Arial" panose="020B0604020202020204" pitchFamily="34" charset="0"/>
                <a:ea typeface="ＭＳ Ｐゴシック" panose="020B0600070205080204" pitchFamily="34" charset="-128"/>
              </a:defRPr>
            </a:lvl4pPr>
            <a:lvl5pPr marL="2154304" indent="-239367" defTabSz="995701">
              <a:defRPr sz="2500">
                <a:solidFill>
                  <a:schemeClr val="tx1"/>
                </a:solidFill>
                <a:latin typeface="Arial" panose="020B0604020202020204" pitchFamily="34" charset="0"/>
                <a:ea typeface="ＭＳ Ｐゴシック" panose="020B0600070205080204" pitchFamily="34" charset="-128"/>
              </a:defRPr>
            </a:lvl5pPr>
            <a:lvl6pPr marL="2633038"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111772"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590506"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069240" indent="-239367" defTabSz="995701"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fld id="{2FB4DF8F-556C-428F-AA3B-A4B9F53CE21E}" type="slidenum">
              <a:rPr lang="en-US" altLang="en-US" sz="1300">
                <a:cs typeface="Arial" panose="020B0604020202020204" pitchFamily="34" charset="0"/>
              </a:rPr>
              <a:pPr/>
              <a:t>9</a:t>
            </a:fld>
            <a:endParaRPr lang="en-US" altLang="en-US" sz="1300" dirty="0">
              <a:cs typeface="Arial" panose="020B0604020202020204" pitchFamily="34" charset="0"/>
            </a:endParaRPr>
          </a:p>
        </p:txBody>
      </p:sp>
      <p:sp>
        <p:nvSpPr>
          <p:cNvPr id="33794" name="Rectangle 4"/>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Rectangle 5"/>
          <p:cNvSpPr>
            <a:spLocks noGrp="1" noChangeArrowheads="1"/>
          </p:cNvSpPr>
          <p:nvPr>
            <p:ph type="body" idx="1"/>
          </p:nvPr>
        </p:nvSpPr>
        <p:spPr bwMode="auto">
          <a:xfrm>
            <a:off x="731520" y="4620580"/>
            <a:ext cx="6096000" cy="449834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r>
              <a:rPr lang="en-US" altLang="en-US" dirty="0" smtClean="0">
                <a:ea typeface="ＭＳ Ｐゴシック" panose="020B0600070205080204" pitchFamily="34" charset="-128"/>
              </a:rPr>
              <a:t>The federal agencies sponsor research to demonstrate and evaluate effective strategies, countermeasures, and techniques in support of their individual missions.  All of the agencies, e.g. FHWA, FMCSA, FTA, and NHTSA, include safety in their missions.  They simply have different mandates to implement.  </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FHWA's Turner Fairbank Highway Research Center's highway safety research program focuses on intersections, pedestrian and bicyclist safety, roadside safety, run-off-the-road prevention, and speed management.</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NHTSA’s research and evaluation program focuses on vehicle regulatory factors and the behaviors and attitudes of all road users. Specifically, the Agency focuses on occupant protection, impaired driving, speeding, pedestrian safety, and data in addition to other areas. Laboratory and field studies are conducted to identify and behaviors involved in crashes or those associated with injuries.  Scientific research is conducted to develop and refine countermeasures to deter unsafe behaviors and promote safe alternatives.</a:t>
            </a:r>
            <a:r>
              <a:rPr lang="en-US" altLang="en-US" baseline="0" dirty="0" smtClean="0">
                <a:ea typeface="ＭＳ Ｐゴシック" panose="020B0600070205080204" pitchFamily="34" charset="-128"/>
              </a:rPr>
              <a:t>  </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The mission of FMCSA's Office of Research and Analysis is to reduce the number and severity of commercial motor vehicle crashes and enhance the efficiency of CMV operations by adopting, testing, and deploying innovative driver, carrier, vehicle, and roadside best practices and technologies.</a:t>
            </a:r>
          </a:p>
          <a:p>
            <a:pPr eaLnBrk="1" hangingPunct="1"/>
            <a:endParaRPr lang="en-US" altLang="en-US" dirty="0" smtClean="0">
              <a:ea typeface="ＭＳ Ｐゴシック" panose="020B0600070205080204" pitchFamily="34" charset="-128"/>
            </a:endParaRPr>
          </a:p>
          <a:p>
            <a:pPr eaLnBrk="1" hangingPunct="1"/>
            <a:r>
              <a:rPr lang="en-US" altLang="en-US" dirty="0" smtClean="0">
                <a:ea typeface="ＭＳ Ｐゴシック" panose="020B0600070205080204" pitchFamily="34" charset="-128"/>
              </a:rPr>
              <a:t>FTA also conducts research aimed primarily at the safety and security of transit employees, e.g. bus drivers, and transit systems.  Some effort is also directed toward the safety of transit users.</a:t>
            </a:r>
          </a:p>
          <a:p>
            <a:pPr eaLnBrk="1" hangingPunct="1"/>
            <a:endParaRPr lang="en-US" altLang="en-US" dirty="0" smtClean="0">
              <a:ea typeface="ＭＳ Ｐゴシック" panose="020B0600070205080204" pitchFamily="34" charset="-128"/>
            </a:endParaRPr>
          </a:p>
        </p:txBody>
      </p:sp>
    </p:spTree>
    <p:extLst>
      <p:ext uri="{BB962C8B-B14F-4D97-AF65-F5344CB8AC3E}">
        <p14:creationId xmlns:p14="http://schemas.microsoft.com/office/powerpoint/2010/main" val="419900701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grpSp>
          <p:nvGrpSpPr>
            <p:cNvPr id="5" name="Group 3"/>
            <p:cNvGrpSpPr>
              <a:grpSpLocks/>
            </p:cNvGrpSpPr>
            <p:nvPr/>
          </p:nvGrpSpPr>
          <p:grpSpPr bwMode="auto">
            <a:xfrm>
              <a:off x="0" y="0"/>
              <a:ext cx="5760" cy="4320"/>
              <a:chOff x="0" y="0"/>
              <a:chExt cx="5760" cy="4320"/>
            </a:xfrm>
          </p:grpSpPr>
          <p:sp>
            <p:nvSpPr>
              <p:cNvPr id="15" name="Rectangle 4"/>
              <p:cNvSpPr>
                <a:spLocks noChangeArrowheads="1"/>
              </p:cNvSpPr>
              <p:nvPr/>
            </p:nvSpPr>
            <p:spPr bwMode="ltGray">
              <a:xfrm>
                <a:off x="2112" y="0"/>
                <a:ext cx="3648" cy="96"/>
              </a:xfrm>
              <a:prstGeom prst="rect">
                <a:avLst/>
              </a:prstGeom>
              <a:solidFill>
                <a:schemeClr val="folHlink"/>
              </a:solidFill>
              <a:ln>
                <a:noFill/>
              </a:ln>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smtClean="0"/>
              </a:p>
            </p:txBody>
          </p:sp>
          <p:grpSp>
            <p:nvGrpSpPr>
              <p:cNvPr id="16" name="Group 5"/>
              <p:cNvGrpSpPr>
                <a:grpSpLocks/>
              </p:cNvGrpSpPr>
              <p:nvPr/>
            </p:nvGrpSpPr>
            <p:grpSpPr bwMode="auto">
              <a:xfrm>
                <a:off x="0" y="0"/>
                <a:ext cx="5760" cy="4320"/>
                <a:chOff x="0" y="0"/>
                <a:chExt cx="5760" cy="4320"/>
              </a:xfrm>
            </p:grpSpPr>
            <p:sp>
              <p:nvSpPr>
                <p:cNvPr id="18" name="Line 6"/>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9" name="Line 7"/>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 name="Line 8"/>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1" name="Line 9"/>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2" name="Line 10"/>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3" name="Line 11"/>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4" name="Line 12"/>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5" name="Line 13"/>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6" name="Line 14"/>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7" name="Line 15"/>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8" name="Line 16"/>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9" name="Line 17"/>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0" name="Line 18"/>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1" name="Line 19"/>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2" name="Line 20"/>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3" name="Line 21"/>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4" name="Line 22"/>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5" name="Line 23"/>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6" name="Line 24"/>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7" name="Line 25"/>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8" name="Line 26"/>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39" name="Line 27"/>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sp>
            <p:nvSpPr>
              <p:cNvPr id="17" name="Line 57"/>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6" name="Group 58"/>
            <p:cNvGrpSpPr>
              <a:grpSpLocks/>
            </p:cNvGrpSpPr>
            <p:nvPr/>
          </p:nvGrpSpPr>
          <p:grpSpPr bwMode="auto">
            <a:xfrm>
              <a:off x="384" y="559"/>
              <a:ext cx="3811" cy="1796"/>
              <a:chOff x="384" y="559"/>
              <a:chExt cx="3811" cy="1796"/>
            </a:xfrm>
          </p:grpSpPr>
          <p:sp>
            <p:nvSpPr>
              <p:cNvPr id="11" name="Line 59"/>
              <p:cNvSpPr>
                <a:spLocks noChangeShapeType="1"/>
              </p:cNvSpPr>
              <p:nvPr/>
            </p:nvSpPr>
            <p:spPr bwMode="ltGray">
              <a:xfrm>
                <a:off x="506" y="559"/>
                <a:ext cx="0" cy="1796"/>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3" name="Line 61"/>
              <p:cNvSpPr>
                <a:spLocks noChangeShapeType="1"/>
              </p:cNvSpPr>
              <p:nvPr/>
            </p:nvSpPr>
            <p:spPr bwMode="ltGray">
              <a:xfrm flipH="1" flipV="1">
                <a:off x="384" y="938"/>
                <a:ext cx="3811" cy="1"/>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4" name="Arc 62"/>
              <p:cNvSpPr>
                <a:spLocks/>
              </p:cNvSpPr>
              <p:nvPr/>
            </p:nvSpPr>
            <p:spPr bwMode="ltGray">
              <a:xfrm rot="16200000" flipH="1">
                <a:off x="426" y="860"/>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nvGrpSpPr>
            <p:cNvPr id="7" name="Group 63"/>
            <p:cNvGrpSpPr>
              <a:grpSpLocks/>
            </p:cNvGrpSpPr>
            <p:nvPr/>
          </p:nvGrpSpPr>
          <p:grpSpPr bwMode="auto">
            <a:xfrm>
              <a:off x="1480" y="1952"/>
              <a:ext cx="3808" cy="1812"/>
              <a:chOff x="1480" y="1952"/>
              <a:chExt cx="3808" cy="1812"/>
            </a:xfrm>
          </p:grpSpPr>
          <p:sp>
            <p:nvSpPr>
              <p:cNvPr id="8" name="Line 64"/>
              <p:cNvSpPr>
                <a:spLocks noChangeShapeType="1"/>
              </p:cNvSpPr>
              <p:nvPr/>
            </p:nvSpPr>
            <p:spPr bwMode="ltGray">
              <a:xfrm flipV="1">
                <a:off x="1480" y="3442"/>
                <a:ext cx="38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65"/>
              <p:cNvSpPr>
                <a:spLocks noChangeShapeType="1"/>
              </p:cNvSpPr>
              <p:nvPr/>
            </p:nvSpPr>
            <p:spPr bwMode="ltGray">
              <a:xfrm flipH="1">
                <a:off x="5172" y="1952"/>
                <a:ext cx="0" cy="181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 name="Arc 66"/>
              <p:cNvSpPr>
                <a:spLocks/>
              </p:cNvSpPr>
              <p:nvPr/>
            </p:nvSpPr>
            <p:spPr bwMode="ltGray">
              <a:xfrm rot="5400000">
                <a:off x="5097" y="3347"/>
                <a:ext cx="156" cy="157"/>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59459" name="Rectangle 67"/>
          <p:cNvSpPr>
            <a:spLocks noGrp="1" noChangeArrowheads="1"/>
          </p:cNvSpPr>
          <p:nvPr>
            <p:ph type="ctrTitle"/>
          </p:nvPr>
        </p:nvSpPr>
        <p:spPr>
          <a:xfrm>
            <a:off x="990600" y="1752600"/>
            <a:ext cx="7772400" cy="1143000"/>
          </a:xfrm>
        </p:spPr>
        <p:txBody>
          <a:bodyPr/>
          <a:lstStyle>
            <a:lvl1pPr>
              <a:defRPr>
                <a:solidFill>
                  <a:srgbClr val="C00000"/>
                </a:solidFill>
              </a:defRPr>
            </a:lvl1pPr>
          </a:lstStyle>
          <a:p>
            <a:r>
              <a:rPr lang="en-US" dirty="0"/>
              <a:t>Click to edit Master title style</a:t>
            </a:r>
          </a:p>
        </p:txBody>
      </p:sp>
      <p:sp>
        <p:nvSpPr>
          <p:cNvPr id="59460" name="Rectangle 68" descr="Rectangle: Click to edit Master text styles&#10;Second level&#10;Third level&#10;Fourth level&#10;Fifth level"/>
          <p:cNvSpPr>
            <a:spLocks noGrp="1" noChangeArrowheads="1"/>
          </p:cNvSpPr>
          <p:nvPr>
            <p:ph type="subTitle" idx="1"/>
          </p:nvPr>
        </p:nvSpPr>
        <p:spPr>
          <a:xfrm>
            <a:off x="990600" y="3309938"/>
            <a:ext cx="6400800" cy="1752600"/>
          </a:xfrm>
        </p:spPr>
        <p:txBody>
          <a:bodyPr/>
          <a:lstStyle>
            <a:lvl1pPr marL="0" indent="0">
              <a:buFont typeface="Wingdings" pitchFamily="2" charset="2"/>
              <a:buNone/>
              <a:defRPr/>
            </a:lvl1pPr>
          </a:lstStyle>
          <a:p>
            <a:r>
              <a:rPr lang="en-US"/>
              <a:t>Click to edit Master subtitle style</a:t>
            </a:r>
          </a:p>
        </p:txBody>
      </p:sp>
      <p:sp>
        <p:nvSpPr>
          <p:cNvPr id="69" name="Rectangle 69"/>
          <p:cNvSpPr>
            <a:spLocks noGrp="1" noChangeArrowheads="1"/>
          </p:cNvSpPr>
          <p:nvPr>
            <p:ph type="dt" sz="quarter" idx="10"/>
          </p:nvPr>
        </p:nvSpPr>
        <p:spPr bwMode="auto">
          <a:xfrm>
            <a:off x="685800" y="6248400"/>
            <a:ext cx="1905000" cy="457200"/>
          </a:xfrm>
          <a:prstGeom prst="rect">
            <a:avLst/>
          </a:prstGeom>
          <a:ln>
            <a:miter lim="800000"/>
            <a:headEnd/>
            <a:tailEnd/>
          </a:ln>
        </p:spPr>
        <p:txBody>
          <a:bodyPr vert="horz" wrap="square" lIns="91440" tIns="45720" rIns="91440" bIns="45720" numCol="1" anchor="b" anchorCtr="0" compatLnSpc="1">
            <a:prstTxWarp prst="textNoShape">
              <a:avLst/>
            </a:prstTxWarp>
          </a:bodyPr>
          <a:lstStyle>
            <a:lvl1pPr eaLnBrk="1" hangingPunct="1">
              <a:defRPr sz="1400" i="1">
                <a:latin typeface="Tahoma" pitchFamily="34" charset="0"/>
                <a:ea typeface="+mn-ea"/>
                <a:cs typeface="+mn-cs"/>
              </a:defRPr>
            </a:lvl1pPr>
          </a:lstStyle>
          <a:p>
            <a:pPr>
              <a:defRPr/>
            </a:pPr>
            <a:endParaRPr lang="en-US"/>
          </a:p>
        </p:txBody>
      </p:sp>
      <p:sp>
        <p:nvSpPr>
          <p:cNvPr id="70" name="Rectangle 70"/>
          <p:cNvSpPr>
            <a:spLocks noGrp="1" noChangeArrowheads="1"/>
          </p:cNvSpPr>
          <p:nvPr>
            <p:ph type="ftr" sz="quarter" idx="11"/>
          </p:nvPr>
        </p:nvSpPr>
        <p:spPr/>
        <p:txBody>
          <a:bodyPr/>
          <a:lstStyle>
            <a:lvl1pPr>
              <a:defRPr/>
            </a:lvl1pPr>
          </a:lstStyle>
          <a:p>
            <a:pPr>
              <a:defRPr/>
            </a:pPr>
            <a:endParaRPr lang="en-US"/>
          </a:p>
        </p:txBody>
      </p:sp>
      <p:sp>
        <p:nvSpPr>
          <p:cNvPr id="71" name="Rectangle 71"/>
          <p:cNvSpPr>
            <a:spLocks noGrp="1" noChangeArrowheads="1"/>
          </p:cNvSpPr>
          <p:nvPr>
            <p:ph type="sldNum" sz="quarter" idx="12"/>
          </p:nvPr>
        </p:nvSpPr>
        <p:spPr/>
        <p:txBody>
          <a:bodyPr/>
          <a:lstStyle>
            <a:lvl1pPr>
              <a:defRPr/>
            </a:lvl1pPr>
          </a:lstStyle>
          <a:p>
            <a:fld id="{2D35E8DB-686C-4C87-A10B-2CE299AD5FA3}" type="slidenum">
              <a:rPr lang="en-US" altLang="en-US"/>
              <a:pPr/>
              <a:t>‹#›</a:t>
            </a:fld>
            <a:endParaRPr lang="en-US" altLang="en-US"/>
          </a:p>
        </p:txBody>
      </p:sp>
      <p:pic>
        <p:nvPicPr>
          <p:cNvPr id="72" name="Picture 71" descr="UK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191000" y="6019800"/>
            <a:ext cx="1066800" cy="5222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3" name="Picture 72"/>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971800" y="5740094"/>
            <a:ext cx="1137207" cy="1072641"/>
          </a:xfrm>
          <a:prstGeom prst="rect">
            <a:avLst/>
          </a:prstGeom>
        </p:spPr>
      </p:pic>
    </p:spTree>
    <p:extLst>
      <p:ext uri="{BB962C8B-B14F-4D97-AF65-F5344CB8AC3E}">
        <p14:creationId xmlns:p14="http://schemas.microsoft.com/office/powerpoint/2010/main" val="427657063"/>
      </p:ext>
    </p:extLst>
  </p:cSld>
  <p:clrMapOvr>
    <a:masterClrMapping/>
  </p:clrMapOvr>
  <p:transition spd="slow">
    <p:pull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fld id="{413CB232-C647-40F9-BF93-6A0E842A313C}" type="slidenum">
              <a:rPr lang="en-US" altLang="en-US"/>
              <a:pPr/>
              <a:t>‹#›</a:t>
            </a:fld>
            <a:endParaRPr lang="en-US" altLang="en-US"/>
          </a:p>
        </p:txBody>
      </p:sp>
    </p:spTree>
    <p:extLst>
      <p:ext uri="{BB962C8B-B14F-4D97-AF65-F5344CB8AC3E}">
        <p14:creationId xmlns:p14="http://schemas.microsoft.com/office/powerpoint/2010/main" val="2586111738"/>
      </p:ext>
    </p:extLst>
  </p:cSld>
  <p:clrMapOvr>
    <a:masterClrMapping/>
  </p:clrMapOvr>
  <p:transition spd="slow">
    <p:pull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304800"/>
            <a:ext cx="200025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04800"/>
            <a:ext cx="584835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fld id="{B639817A-BA6C-4B3F-9EEF-3942953E9040}" type="slidenum">
              <a:rPr lang="en-US" altLang="en-US"/>
              <a:pPr/>
              <a:t>‹#›</a:t>
            </a:fld>
            <a:endParaRPr lang="en-US" altLang="en-US"/>
          </a:p>
        </p:txBody>
      </p:sp>
    </p:spTree>
    <p:extLst>
      <p:ext uri="{BB962C8B-B14F-4D97-AF65-F5344CB8AC3E}">
        <p14:creationId xmlns:p14="http://schemas.microsoft.com/office/powerpoint/2010/main" val="1234796789"/>
      </p:ext>
    </p:extLst>
  </p:cSld>
  <p:clrMapOvr>
    <a:masterClrMapping/>
  </p:clrMapOvr>
  <p:transition spd="slow">
    <p:pull dir="u"/>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09600" y="3048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838200" y="1905000"/>
            <a:ext cx="7772400" cy="4114800"/>
          </a:xfrm>
        </p:spPr>
        <p:txBody>
          <a:bodyPr/>
          <a:lstStyle/>
          <a:p>
            <a:pPr lvl="0"/>
            <a:endParaRPr lang="en-US" noProof="0" smtClean="0"/>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fld id="{23C978DA-7480-431F-A5EC-FB9AB9511520}" type="slidenum">
              <a:rPr lang="en-US" altLang="en-US"/>
              <a:pPr/>
              <a:t>‹#›</a:t>
            </a:fld>
            <a:endParaRPr lang="en-US" altLang="en-US"/>
          </a:p>
        </p:txBody>
      </p:sp>
    </p:spTree>
    <p:extLst>
      <p:ext uri="{BB962C8B-B14F-4D97-AF65-F5344CB8AC3E}">
        <p14:creationId xmlns:p14="http://schemas.microsoft.com/office/powerpoint/2010/main" val="3321208129"/>
      </p:ext>
    </p:extLst>
  </p:cSld>
  <p:clrMapOvr>
    <a:masterClrMapping/>
  </p:clrMapOvr>
  <p:transition spd="slow">
    <p:pull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00000"/>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b="0">
                <a:latin typeface="Century Gothic" panose="020B0502020202020204" pitchFamily="34" charset="0"/>
              </a:defRPr>
            </a:lvl1pPr>
            <a:lvl2pPr>
              <a:defRPr b="0" i="0" baseline="0">
                <a:solidFill>
                  <a:srgbClr val="353A77"/>
                </a:solidFill>
                <a:latin typeface="Century Gothic" panose="020B0502020202020204" pitchFamily="34" charset="0"/>
              </a:defRPr>
            </a:lvl2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fld id="{BCCE4AC6-37ED-44D5-800C-9519A7FD8004}" type="slidenum">
              <a:rPr lang="en-US" altLang="en-US"/>
              <a:pPr/>
              <a:t>‹#›</a:t>
            </a:fld>
            <a:endParaRPr lang="en-US" altLang="en-US"/>
          </a:p>
        </p:txBody>
      </p:sp>
      <p:pic>
        <p:nvPicPr>
          <p:cNvPr id="6" name="Picture 67" descr="UKLOGO"/>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220075" y="6211150"/>
            <a:ext cx="736600" cy="360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7" name="Picture 6"/>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9935" y="5909678"/>
            <a:ext cx="985990" cy="930010"/>
          </a:xfrm>
          <a:prstGeom prst="rect">
            <a:avLst/>
          </a:prstGeom>
        </p:spPr>
      </p:pic>
    </p:spTree>
    <p:extLst>
      <p:ext uri="{BB962C8B-B14F-4D97-AF65-F5344CB8AC3E}">
        <p14:creationId xmlns:p14="http://schemas.microsoft.com/office/powerpoint/2010/main" val="2521098153"/>
      </p:ext>
    </p:extLst>
  </p:cSld>
  <p:clrMapOvr>
    <a:masterClrMapping/>
  </p:clrMapOvr>
  <p:transition spd="slow">
    <p:pull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5"/>
          <p:cNvSpPr>
            <a:spLocks noGrp="1" noChangeArrowheads="1"/>
          </p:cNvSpPr>
          <p:nvPr>
            <p:ph type="ftr" sz="quarter" idx="10"/>
          </p:nvPr>
        </p:nvSpPr>
        <p:spPr/>
        <p:txBody>
          <a:bodyPr/>
          <a:lstStyle>
            <a:lvl1pPr>
              <a:defRPr/>
            </a:lvl1pPr>
          </a:lstStyle>
          <a:p>
            <a:pPr>
              <a:defRPr/>
            </a:pPr>
            <a:endParaRPr lang="en-US"/>
          </a:p>
        </p:txBody>
      </p:sp>
      <p:sp>
        <p:nvSpPr>
          <p:cNvPr id="5" name="Rectangle 66"/>
          <p:cNvSpPr>
            <a:spLocks noGrp="1" noChangeArrowheads="1"/>
          </p:cNvSpPr>
          <p:nvPr>
            <p:ph type="sldNum" sz="quarter" idx="11"/>
          </p:nvPr>
        </p:nvSpPr>
        <p:spPr/>
        <p:txBody>
          <a:bodyPr/>
          <a:lstStyle>
            <a:lvl1pPr>
              <a:defRPr/>
            </a:lvl1pPr>
          </a:lstStyle>
          <a:p>
            <a:fld id="{1F626D00-14ED-4AEE-84CA-27CDBFABFA26}" type="slidenum">
              <a:rPr lang="en-US" altLang="en-US"/>
              <a:pPr/>
              <a:t>‹#›</a:t>
            </a:fld>
            <a:endParaRPr lang="en-US" altLang="en-US"/>
          </a:p>
        </p:txBody>
      </p:sp>
    </p:spTree>
    <p:extLst>
      <p:ext uri="{BB962C8B-B14F-4D97-AF65-F5344CB8AC3E}">
        <p14:creationId xmlns:p14="http://schemas.microsoft.com/office/powerpoint/2010/main" val="1256252980"/>
      </p:ext>
    </p:extLst>
  </p:cSld>
  <p:clrMapOvr>
    <a:masterClrMapping/>
  </p:clrMapOvr>
  <p:transition spd="slow">
    <p:pull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006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5"/>
          <p:cNvSpPr>
            <a:spLocks noGrp="1" noChangeArrowheads="1"/>
          </p:cNvSpPr>
          <p:nvPr>
            <p:ph type="ftr" sz="quarter" idx="10"/>
          </p:nvPr>
        </p:nvSpPr>
        <p:spPr/>
        <p:txBody>
          <a:bodyPr/>
          <a:lstStyle>
            <a:lvl1pPr>
              <a:defRPr/>
            </a:lvl1pPr>
          </a:lstStyle>
          <a:p>
            <a:pPr>
              <a:defRPr/>
            </a:pPr>
            <a:endParaRPr lang="en-US"/>
          </a:p>
        </p:txBody>
      </p:sp>
      <p:sp>
        <p:nvSpPr>
          <p:cNvPr id="6" name="Rectangle 66"/>
          <p:cNvSpPr>
            <a:spLocks noGrp="1" noChangeArrowheads="1"/>
          </p:cNvSpPr>
          <p:nvPr>
            <p:ph type="sldNum" sz="quarter" idx="11"/>
          </p:nvPr>
        </p:nvSpPr>
        <p:spPr/>
        <p:txBody>
          <a:bodyPr/>
          <a:lstStyle>
            <a:lvl1pPr>
              <a:defRPr/>
            </a:lvl1pPr>
          </a:lstStyle>
          <a:p>
            <a:fld id="{D6F104A5-C8AD-4689-BF62-8343DD3BBE26}" type="slidenum">
              <a:rPr lang="en-US" altLang="en-US"/>
              <a:pPr/>
              <a:t>‹#›</a:t>
            </a:fld>
            <a:endParaRPr lang="en-US" altLang="en-US"/>
          </a:p>
        </p:txBody>
      </p:sp>
    </p:spTree>
    <p:extLst>
      <p:ext uri="{BB962C8B-B14F-4D97-AF65-F5344CB8AC3E}">
        <p14:creationId xmlns:p14="http://schemas.microsoft.com/office/powerpoint/2010/main" val="1551580382"/>
      </p:ext>
    </p:extLst>
  </p:cSld>
  <p:clrMapOvr>
    <a:masterClrMapping/>
  </p:clrMapOvr>
  <p:transition spd="slow">
    <p:pull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5"/>
          <p:cNvSpPr>
            <a:spLocks noGrp="1" noChangeArrowheads="1"/>
          </p:cNvSpPr>
          <p:nvPr>
            <p:ph type="ftr" sz="quarter" idx="10"/>
          </p:nvPr>
        </p:nvSpPr>
        <p:spPr/>
        <p:txBody>
          <a:bodyPr/>
          <a:lstStyle>
            <a:lvl1pPr>
              <a:defRPr/>
            </a:lvl1pPr>
          </a:lstStyle>
          <a:p>
            <a:pPr>
              <a:defRPr/>
            </a:pPr>
            <a:endParaRPr lang="en-US"/>
          </a:p>
        </p:txBody>
      </p:sp>
      <p:sp>
        <p:nvSpPr>
          <p:cNvPr id="8" name="Rectangle 66"/>
          <p:cNvSpPr>
            <a:spLocks noGrp="1" noChangeArrowheads="1"/>
          </p:cNvSpPr>
          <p:nvPr>
            <p:ph type="sldNum" sz="quarter" idx="11"/>
          </p:nvPr>
        </p:nvSpPr>
        <p:spPr/>
        <p:txBody>
          <a:bodyPr/>
          <a:lstStyle>
            <a:lvl1pPr>
              <a:defRPr/>
            </a:lvl1pPr>
          </a:lstStyle>
          <a:p>
            <a:fld id="{BC081896-6797-4941-9BCB-E1BE128F91E1}" type="slidenum">
              <a:rPr lang="en-US" altLang="en-US"/>
              <a:pPr/>
              <a:t>‹#›</a:t>
            </a:fld>
            <a:endParaRPr lang="en-US" altLang="en-US"/>
          </a:p>
        </p:txBody>
      </p:sp>
    </p:spTree>
    <p:extLst>
      <p:ext uri="{BB962C8B-B14F-4D97-AF65-F5344CB8AC3E}">
        <p14:creationId xmlns:p14="http://schemas.microsoft.com/office/powerpoint/2010/main" val="185824247"/>
      </p:ext>
    </p:extLst>
  </p:cSld>
  <p:clrMapOvr>
    <a:masterClrMapping/>
  </p:clrMapOvr>
  <p:transition spd="slow">
    <p:pull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5"/>
          <p:cNvSpPr>
            <a:spLocks noGrp="1" noChangeArrowheads="1"/>
          </p:cNvSpPr>
          <p:nvPr>
            <p:ph type="ftr" sz="quarter" idx="10"/>
          </p:nvPr>
        </p:nvSpPr>
        <p:spPr/>
        <p:txBody>
          <a:bodyPr/>
          <a:lstStyle>
            <a:lvl1pPr>
              <a:defRPr/>
            </a:lvl1pPr>
          </a:lstStyle>
          <a:p>
            <a:pPr>
              <a:defRPr/>
            </a:pPr>
            <a:endParaRPr lang="en-US"/>
          </a:p>
        </p:txBody>
      </p:sp>
      <p:sp>
        <p:nvSpPr>
          <p:cNvPr id="4" name="Rectangle 66"/>
          <p:cNvSpPr>
            <a:spLocks noGrp="1" noChangeArrowheads="1"/>
          </p:cNvSpPr>
          <p:nvPr>
            <p:ph type="sldNum" sz="quarter" idx="11"/>
          </p:nvPr>
        </p:nvSpPr>
        <p:spPr/>
        <p:txBody>
          <a:bodyPr/>
          <a:lstStyle>
            <a:lvl1pPr>
              <a:defRPr/>
            </a:lvl1pPr>
          </a:lstStyle>
          <a:p>
            <a:fld id="{9619EC73-669B-4B87-9604-002205FFE21C}" type="slidenum">
              <a:rPr lang="en-US" altLang="en-US"/>
              <a:pPr/>
              <a:t>‹#›</a:t>
            </a:fld>
            <a:endParaRPr lang="en-US" altLang="en-US"/>
          </a:p>
        </p:txBody>
      </p:sp>
    </p:spTree>
    <p:extLst>
      <p:ext uri="{BB962C8B-B14F-4D97-AF65-F5344CB8AC3E}">
        <p14:creationId xmlns:p14="http://schemas.microsoft.com/office/powerpoint/2010/main" val="3311787881"/>
      </p:ext>
    </p:extLst>
  </p:cSld>
  <p:clrMapOvr>
    <a:masterClrMapping/>
  </p:clrMapOvr>
  <p:transition spd="slow">
    <p:pull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5"/>
          <p:cNvSpPr>
            <a:spLocks noGrp="1" noChangeArrowheads="1"/>
          </p:cNvSpPr>
          <p:nvPr>
            <p:ph type="ftr" sz="quarter" idx="10"/>
          </p:nvPr>
        </p:nvSpPr>
        <p:spPr/>
        <p:txBody>
          <a:bodyPr/>
          <a:lstStyle>
            <a:lvl1pPr>
              <a:defRPr/>
            </a:lvl1pPr>
          </a:lstStyle>
          <a:p>
            <a:pPr>
              <a:defRPr/>
            </a:pPr>
            <a:endParaRPr lang="en-US"/>
          </a:p>
        </p:txBody>
      </p:sp>
      <p:sp>
        <p:nvSpPr>
          <p:cNvPr id="3" name="Rectangle 66"/>
          <p:cNvSpPr>
            <a:spLocks noGrp="1" noChangeArrowheads="1"/>
          </p:cNvSpPr>
          <p:nvPr>
            <p:ph type="sldNum" sz="quarter" idx="11"/>
          </p:nvPr>
        </p:nvSpPr>
        <p:spPr/>
        <p:txBody>
          <a:bodyPr/>
          <a:lstStyle>
            <a:lvl1pPr>
              <a:defRPr/>
            </a:lvl1pPr>
          </a:lstStyle>
          <a:p>
            <a:fld id="{7297E272-4EDE-47A9-9892-5C57227CAF00}" type="slidenum">
              <a:rPr lang="en-US" altLang="en-US"/>
              <a:pPr/>
              <a:t>‹#›</a:t>
            </a:fld>
            <a:endParaRPr lang="en-US" altLang="en-US"/>
          </a:p>
        </p:txBody>
      </p:sp>
    </p:spTree>
    <p:extLst>
      <p:ext uri="{BB962C8B-B14F-4D97-AF65-F5344CB8AC3E}">
        <p14:creationId xmlns:p14="http://schemas.microsoft.com/office/powerpoint/2010/main" val="1732252178"/>
      </p:ext>
    </p:extLst>
  </p:cSld>
  <p:clrMapOvr>
    <a:masterClrMapping/>
  </p:clrMapOvr>
  <p:transition spd="slow">
    <p:pull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ftr" sz="quarter" idx="10"/>
          </p:nvPr>
        </p:nvSpPr>
        <p:spPr/>
        <p:txBody>
          <a:bodyPr/>
          <a:lstStyle>
            <a:lvl1pPr>
              <a:defRPr/>
            </a:lvl1pPr>
          </a:lstStyle>
          <a:p>
            <a:pPr>
              <a:defRPr/>
            </a:pPr>
            <a:endParaRPr lang="en-US"/>
          </a:p>
        </p:txBody>
      </p:sp>
      <p:sp>
        <p:nvSpPr>
          <p:cNvPr id="6" name="Rectangle 66"/>
          <p:cNvSpPr>
            <a:spLocks noGrp="1" noChangeArrowheads="1"/>
          </p:cNvSpPr>
          <p:nvPr>
            <p:ph type="sldNum" sz="quarter" idx="11"/>
          </p:nvPr>
        </p:nvSpPr>
        <p:spPr/>
        <p:txBody>
          <a:bodyPr/>
          <a:lstStyle>
            <a:lvl1pPr>
              <a:defRPr/>
            </a:lvl1pPr>
          </a:lstStyle>
          <a:p>
            <a:fld id="{90ADFECE-FBAF-402A-9405-2E3AE709D2CA}" type="slidenum">
              <a:rPr lang="en-US" altLang="en-US"/>
              <a:pPr/>
              <a:t>‹#›</a:t>
            </a:fld>
            <a:endParaRPr lang="en-US" altLang="en-US"/>
          </a:p>
        </p:txBody>
      </p:sp>
    </p:spTree>
    <p:extLst>
      <p:ext uri="{BB962C8B-B14F-4D97-AF65-F5344CB8AC3E}">
        <p14:creationId xmlns:p14="http://schemas.microsoft.com/office/powerpoint/2010/main" val="2361460195"/>
      </p:ext>
    </p:extLst>
  </p:cSld>
  <p:clrMapOvr>
    <a:masterClrMapping/>
  </p:clrMapOvr>
  <p:transition spd="slow">
    <p:pull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5"/>
          <p:cNvSpPr>
            <a:spLocks noGrp="1" noChangeArrowheads="1"/>
          </p:cNvSpPr>
          <p:nvPr>
            <p:ph type="ftr" sz="quarter" idx="10"/>
          </p:nvPr>
        </p:nvSpPr>
        <p:spPr/>
        <p:txBody>
          <a:bodyPr/>
          <a:lstStyle>
            <a:lvl1pPr>
              <a:defRPr/>
            </a:lvl1pPr>
          </a:lstStyle>
          <a:p>
            <a:pPr>
              <a:defRPr/>
            </a:pPr>
            <a:endParaRPr lang="en-US"/>
          </a:p>
        </p:txBody>
      </p:sp>
      <p:sp>
        <p:nvSpPr>
          <p:cNvPr id="6" name="Rectangle 66"/>
          <p:cNvSpPr>
            <a:spLocks noGrp="1" noChangeArrowheads="1"/>
          </p:cNvSpPr>
          <p:nvPr>
            <p:ph type="sldNum" sz="quarter" idx="11"/>
          </p:nvPr>
        </p:nvSpPr>
        <p:spPr/>
        <p:txBody>
          <a:bodyPr/>
          <a:lstStyle>
            <a:lvl1pPr>
              <a:defRPr/>
            </a:lvl1pPr>
          </a:lstStyle>
          <a:p>
            <a:fld id="{98248186-6F81-456E-AFED-91B3E038C7E1}" type="slidenum">
              <a:rPr lang="en-US" altLang="en-US"/>
              <a:pPr/>
              <a:t>‹#›</a:t>
            </a:fld>
            <a:endParaRPr lang="en-US" altLang="en-US"/>
          </a:p>
        </p:txBody>
      </p:sp>
    </p:spTree>
    <p:extLst>
      <p:ext uri="{BB962C8B-B14F-4D97-AF65-F5344CB8AC3E}">
        <p14:creationId xmlns:p14="http://schemas.microsoft.com/office/powerpoint/2010/main" val="1192513716"/>
      </p:ext>
    </p:extLst>
  </p:cSld>
  <p:clrMapOvr>
    <a:masterClrMapping/>
  </p:clrMapOvr>
  <p:transition spd="slow">
    <p:pull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8000"/>
            <a:chOff x="0" y="0"/>
            <a:chExt cx="5760" cy="4320"/>
          </a:xfrm>
        </p:grpSpPr>
        <p:grpSp>
          <p:nvGrpSpPr>
            <p:cNvPr id="1031" name="Group 3"/>
            <p:cNvGrpSpPr>
              <a:grpSpLocks/>
            </p:cNvGrpSpPr>
            <p:nvPr/>
          </p:nvGrpSpPr>
          <p:grpSpPr bwMode="auto">
            <a:xfrm>
              <a:off x="0" y="0"/>
              <a:ext cx="5760" cy="4320"/>
              <a:chOff x="0" y="0"/>
              <a:chExt cx="5760" cy="4320"/>
            </a:xfrm>
          </p:grpSpPr>
          <p:grpSp>
            <p:nvGrpSpPr>
              <p:cNvPr id="1038" name="Group 4"/>
              <p:cNvGrpSpPr>
                <a:grpSpLocks/>
              </p:cNvGrpSpPr>
              <p:nvPr/>
            </p:nvGrpSpPr>
            <p:grpSpPr bwMode="auto">
              <a:xfrm>
                <a:off x="0" y="192"/>
                <a:ext cx="5760" cy="4032"/>
                <a:chOff x="0" y="192"/>
                <a:chExt cx="5760" cy="4032"/>
              </a:xfrm>
            </p:grpSpPr>
            <p:sp>
              <p:nvSpPr>
                <p:cNvPr id="1069" name="Line 5"/>
                <p:cNvSpPr>
                  <a:spLocks noChangeShapeType="1"/>
                </p:cNvSpPr>
                <p:nvPr/>
              </p:nvSpPr>
              <p:spPr bwMode="white">
                <a:xfrm>
                  <a:off x="0" y="19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0" name="Line 6"/>
                <p:cNvSpPr>
                  <a:spLocks noChangeShapeType="1"/>
                </p:cNvSpPr>
                <p:nvPr/>
              </p:nvSpPr>
              <p:spPr bwMode="white">
                <a:xfrm>
                  <a:off x="0" y="38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1" name="Line 7"/>
                <p:cNvSpPr>
                  <a:spLocks noChangeShapeType="1"/>
                </p:cNvSpPr>
                <p:nvPr/>
              </p:nvSpPr>
              <p:spPr bwMode="white">
                <a:xfrm>
                  <a:off x="0" y="57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2" name="Line 8"/>
                <p:cNvSpPr>
                  <a:spLocks noChangeShapeType="1"/>
                </p:cNvSpPr>
                <p:nvPr/>
              </p:nvSpPr>
              <p:spPr bwMode="white">
                <a:xfrm>
                  <a:off x="0" y="76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3" name="Line 9"/>
                <p:cNvSpPr>
                  <a:spLocks noChangeShapeType="1"/>
                </p:cNvSpPr>
                <p:nvPr/>
              </p:nvSpPr>
              <p:spPr bwMode="white">
                <a:xfrm>
                  <a:off x="0" y="96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4" name="Line 10"/>
                <p:cNvSpPr>
                  <a:spLocks noChangeShapeType="1"/>
                </p:cNvSpPr>
                <p:nvPr/>
              </p:nvSpPr>
              <p:spPr bwMode="white">
                <a:xfrm>
                  <a:off x="0" y="115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5" name="Line 11"/>
                <p:cNvSpPr>
                  <a:spLocks noChangeShapeType="1"/>
                </p:cNvSpPr>
                <p:nvPr/>
              </p:nvSpPr>
              <p:spPr bwMode="white">
                <a:xfrm>
                  <a:off x="0" y="134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6" name="Line 12"/>
                <p:cNvSpPr>
                  <a:spLocks noChangeShapeType="1"/>
                </p:cNvSpPr>
                <p:nvPr/>
              </p:nvSpPr>
              <p:spPr bwMode="white">
                <a:xfrm>
                  <a:off x="0" y="153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7" name="Line 13"/>
                <p:cNvSpPr>
                  <a:spLocks noChangeShapeType="1"/>
                </p:cNvSpPr>
                <p:nvPr/>
              </p:nvSpPr>
              <p:spPr bwMode="white">
                <a:xfrm>
                  <a:off x="0" y="172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8" name="Line 14"/>
                <p:cNvSpPr>
                  <a:spLocks noChangeShapeType="1"/>
                </p:cNvSpPr>
                <p:nvPr/>
              </p:nvSpPr>
              <p:spPr bwMode="white">
                <a:xfrm>
                  <a:off x="0" y="192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79" name="Line 15"/>
                <p:cNvSpPr>
                  <a:spLocks noChangeShapeType="1"/>
                </p:cNvSpPr>
                <p:nvPr/>
              </p:nvSpPr>
              <p:spPr bwMode="white">
                <a:xfrm>
                  <a:off x="0" y="211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0" name="Line 16"/>
                <p:cNvSpPr>
                  <a:spLocks noChangeShapeType="1"/>
                </p:cNvSpPr>
                <p:nvPr/>
              </p:nvSpPr>
              <p:spPr bwMode="white">
                <a:xfrm>
                  <a:off x="0" y="230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1" name="Line 17"/>
                <p:cNvSpPr>
                  <a:spLocks noChangeShapeType="1"/>
                </p:cNvSpPr>
                <p:nvPr/>
              </p:nvSpPr>
              <p:spPr bwMode="white">
                <a:xfrm>
                  <a:off x="0" y="249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2" name="Line 18"/>
                <p:cNvSpPr>
                  <a:spLocks noChangeShapeType="1"/>
                </p:cNvSpPr>
                <p:nvPr/>
              </p:nvSpPr>
              <p:spPr bwMode="white">
                <a:xfrm>
                  <a:off x="0" y="268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3" name="Line 19"/>
                <p:cNvSpPr>
                  <a:spLocks noChangeShapeType="1"/>
                </p:cNvSpPr>
                <p:nvPr/>
              </p:nvSpPr>
              <p:spPr bwMode="white">
                <a:xfrm>
                  <a:off x="0" y="288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4" name="Line 20"/>
                <p:cNvSpPr>
                  <a:spLocks noChangeShapeType="1"/>
                </p:cNvSpPr>
                <p:nvPr/>
              </p:nvSpPr>
              <p:spPr bwMode="white">
                <a:xfrm>
                  <a:off x="0" y="307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5" name="Line 21"/>
                <p:cNvSpPr>
                  <a:spLocks noChangeShapeType="1"/>
                </p:cNvSpPr>
                <p:nvPr/>
              </p:nvSpPr>
              <p:spPr bwMode="white">
                <a:xfrm>
                  <a:off x="0" y="326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6" name="Line 22"/>
                <p:cNvSpPr>
                  <a:spLocks noChangeShapeType="1"/>
                </p:cNvSpPr>
                <p:nvPr/>
              </p:nvSpPr>
              <p:spPr bwMode="white">
                <a:xfrm>
                  <a:off x="0" y="3456"/>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7" name="Line 23"/>
                <p:cNvSpPr>
                  <a:spLocks noChangeShapeType="1"/>
                </p:cNvSpPr>
                <p:nvPr/>
              </p:nvSpPr>
              <p:spPr bwMode="white">
                <a:xfrm>
                  <a:off x="0" y="3648"/>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8" name="Line 24"/>
                <p:cNvSpPr>
                  <a:spLocks noChangeShapeType="1"/>
                </p:cNvSpPr>
                <p:nvPr/>
              </p:nvSpPr>
              <p:spPr bwMode="white">
                <a:xfrm>
                  <a:off x="0" y="3840"/>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89" name="Line 25"/>
                <p:cNvSpPr>
                  <a:spLocks noChangeShapeType="1"/>
                </p:cNvSpPr>
                <p:nvPr/>
              </p:nvSpPr>
              <p:spPr bwMode="white">
                <a:xfrm>
                  <a:off x="0" y="4032"/>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90" name="Line 26"/>
                <p:cNvSpPr>
                  <a:spLocks noChangeShapeType="1"/>
                </p:cNvSpPr>
                <p:nvPr/>
              </p:nvSpPr>
              <p:spPr bwMode="white">
                <a:xfrm>
                  <a:off x="0" y="4224"/>
                  <a:ext cx="5760" cy="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1039" name="Group 27"/>
              <p:cNvGrpSpPr>
                <a:grpSpLocks/>
              </p:cNvGrpSpPr>
              <p:nvPr/>
            </p:nvGrpSpPr>
            <p:grpSpPr bwMode="auto">
              <a:xfrm>
                <a:off x="192" y="0"/>
                <a:ext cx="5376" cy="4320"/>
                <a:chOff x="192" y="0"/>
                <a:chExt cx="5376" cy="4320"/>
              </a:xfrm>
            </p:grpSpPr>
            <p:sp>
              <p:nvSpPr>
                <p:cNvPr id="1040" name="Line 28"/>
                <p:cNvSpPr>
                  <a:spLocks noChangeShapeType="1"/>
                </p:cNvSpPr>
                <p:nvPr/>
              </p:nvSpPr>
              <p:spPr bwMode="white">
                <a:xfrm>
                  <a:off x="1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1" name="Line 29"/>
                <p:cNvSpPr>
                  <a:spLocks noChangeShapeType="1"/>
                </p:cNvSpPr>
                <p:nvPr/>
              </p:nvSpPr>
              <p:spPr bwMode="white">
                <a:xfrm>
                  <a:off x="3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2" name="Line 30"/>
                <p:cNvSpPr>
                  <a:spLocks noChangeShapeType="1"/>
                </p:cNvSpPr>
                <p:nvPr/>
              </p:nvSpPr>
              <p:spPr bwMode="white">
                <a:xfrm>
                  <a:off x="5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3" name="Line 31"/>
                <p:cNvSpPr>
                  <a:spLocks noChangeShapeType="1"/>
                </p:cNvSpPr>
                <p:nvPr/>
              </p:nvSpPr>
              <p:spPr bwMode="white">
                <a:xfrm>
                  <a:off x="7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4" name="Line 32"/>
                <p:cNvSpPr>
                  <a:spLocks noChangeShapeType="1"/>
                </p:cNvSpPr>
                <p:nvPr/>
              </p:nvSpPr>
              <p:spPr bwMode="white">
                <a:xfrm>
                  <a:off x="96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5" name="Line 33"/>
                <p:cNvSpPr>
                  <a:spLocks noChangeShapeType="1"/>
                </p:cNvSpPr>
                <p:nvPr/>
              </p:nvSpPr>
              <p:spPr bwMode="white">
                <a:xfrm>
                  <a:off x="115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6" name="Line 34"/>
                <p:cNvSpPr>
                  <a:spLocks noChangeShapeType="1"/>
                </p:cNvSpPr>
                <p:nvPr/>
              </p:nvSpPr>
              <p:spPr bwMode="white">
                <a:xfrm>
                  <a:off x="134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7" name="Line 35"/>
                <p:cNvSpPr>
                  <a:spLocks noChangeShapeType="1"/>
                </p:cNvSpPr>
                <p:nvPr/>
              </p:nvSpPr>
              <p:spPr bwMode="white">
                <a:xfrm>
                  <a:off x="153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8" name="Line 36"/>
                <p:cNvSpPr>
                  <a:spLocks noChangeShapeType="1"/>
                </p:cNvSpPr>
                <p:nvPr/>
              </p:nvSpPr>
              <p:spPr bwMode="white">
                <a:xfrm>
                  <a:off x="172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49" name="Line 37"/>
                <p:cNvSpPr>
                  <a:spLocks noChangeShapeType="1"/>
                </p:cNvSpPr>
                <p:nvPr/>
              </p:nvSpPr>
              <p:spPr bwMode="white">
                <a:xfrm>
                  <a:off x="192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0" name="Line 38"/>
                <p:cNvSpPr>
                  <a:spLocks noChangeShapeType="1"/>
                </p:cNvSpPr>
                <p:nvPr/>
              </p:nvSpPr>
              <p:spPr bwMode="white">
                <a:xfrm>
                  <a:off x="211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1" name="Line 39"/>
                <p:cNvSpPr>
                  <a:spLocks noChangeShapeType="1"/>
                </p:cNvSpPr>
                <p:nvPr/>
              </p:nvSpPr>
              <p:spPr bwMode="white">
                <a:xfrm>
                  <a:off x="230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2" name="Line 40"/>
                <p:cNvSpPr>
                  <a:spLocks noChangeShapeType="1"/>
                </p:cNvSpPr>
                <p:nvPr/>
              </p:nvSpPr>
              <p:spPr bwMode="white">
                <a:xfrm>
                  <a:off x="249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3" name="Line 41"/>
                <p:cNvSpPr>
                  <a:spLocks noChangeShapeType="1"/>
                </p:cNvSpPr>
                <p:nvPr/>
              </p:nvSpPr>
              <p:spPr bwMode="white">
                <a:xfrm>
                  <a:off x="268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4" name="Line 42"/>
                <p:cNvSpPr>
                  <a:spLocks noChangeShapeType="1"/>
                </p:cNvSpPr>
                <p:nvPr/>
              </p:nvSpPr>
              <p:spPr bwMode="white">
                <a:xfrm>
                  <a:off x="288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5" name="Line 43"/>
                <p:cNvSpPr>
                  <a:spLocks noChangeShapeType="1"/>
                </p:cNvSpPr>
                <p:nvPr/>
              </p:nvSpPr>
              <p:spPr bwMode="white">
                <a:xfrm>
                  <a:off x="307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6" name="Line 44"/>
                <p:cNvSpPr>
                  <a:spLocks noChangeShapeType="1"/>
                </p:cNvSpPr>
                <p:nvPr/>
              </p:nvSpPr>
              <p:spPr bwMode="white">
                <a:xfrm>
                  <a:off x="326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7" name="Line 45"/>
                <p:cNvSpPr>
                  <a:spLocks noChangeShapeType="1"/>
                </p:cNvSpPr>
                <p:nvPr/>
              </p:nvSpPr>
              <p:spPr bwMode="white">
                <a:xfrm>
                  <a:off x="345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8" name="Line 46"/>
                <p:cNvSpPr>
                  <a:spLocks noChangeShapeType="1"/>
                </p:cNvSpPr>
                <p:nvPr/>
              </p:nvSpPr>
              <p:spPr bwMode="white">
                <a:xfrm>
                  <a:off x="364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59" name="Line 47"/>
                <p:cNvSpPr>
                  <a:spLocks noChangeShapeType="1"/>
                </p:cNvSpPr>
                <p:nvPr/>
              </p:nvSpPr>
              <p:spPr bwMode="white">
                <a:xfrm>
                  <a:off x="384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0" name="Line 48"/>
                <p:cNvSpPr>
                  <a:spLocks noChangeShapeType="1"/>
                </p:cNvSpPr>
                <p:nvPr/>
              </p:nvSpPr>
              <p:spPr bwMode="white">
                <a:xfrm>
                  <a:off x="403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1" name="Line 49"/>
                <p:cNvSpPr>
                  <a:spLocks noChangeShapeType="1"/>
                </p:cNvSpPr>
                <p:nvPr/>
              </p:nvSpPr>
              <p:spPr bwMode="white">
                <a:xfrm>
                  <a:off x="422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2" name="Line 50"/>
                <p:cNvSpPr>
                  <a:spLocks noChangeShapeType="1"/>
                </p:cNvSpPr>
                <p:nvPr/>
              </p:nvSpPr>
              <p:spPr bwMode="white">
                <a:xfrm>
                  <a:off x="441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3" name="Line 51"/>
                <p:cNvSpPr>
                  <a:spLocks noChangeShapeType="1"/>
                </p:cNvSpPr>
                <p:nvPr/>
              </p:nvSpPr>
              <p:spPr bwMode="white">
                <a:xfrm>
                  <a:off x="460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4" name="Line 52"/>
                <p:cNvSpPr>
                  <a:spLocks noChangeShapeType="1"/>
                </p:cNvSpPr>
                <p:nvPr/>
              </p:nvSpPr>
              <p:spPr bwMode="white">
                <a:xfrm>
                  <a:off x="4800"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5" name="Line 53"/>
                <p:cNvSpPr>
                  <a:spLocks noChangeShapeType="1"/>
                </p:cNvSpPr>
                <p:nvPr/>
              </p:nvSpPr>
              <p:spPr bwMode="white">
                <a:xfrm>
                  <a:off x="4992"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6" name="Line 54"/>
                <p:cNvSpPr>
                  <a:spLocks noChangeShapeType="1"/>
                </p:cNvSpPr>
                <p:nvPr/>
              </p:nvSpPr>
              <p:spPr bwMode="white">
                <a:xfrm>
                  <a:off x="5184"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7" name="Line 55"/>
                <p:cNvSpPr>
                  <a:spLocks noChangeShapeType="1"/>
                </p:cNvSpPr>
                <p:nvPr/>
              </p:nvSpPr>
              <p:spPr bwMode="white">
                <a:xfrm>
                  <a:off x="5376"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68" name="Line 56"/>
                <p:cNvSpPr>
                  <a:spLocks noChangeShapeType="1"/>
                </p:cNvSpPr>
                <p:nvPr/>
              </p:nvSpPr>
              <p:spPr bwMode="white">
                <a:xfrm>
                  <a:off x="5568" y="0"/>
                  <a:ext cx="0" cy="4320"/>
                </a:xfrm>
                <a:prstGeom prst="line">
                  <a:avLst/>
                </a:prstGeom>
                <a:noFill/>
                <a:ln w="9525">
                  <a:pattFill prst="pct30">
                    <a:fgClr>
                      <a:schemeClr val="folHlink"/>
                    </a:fgClr>
                    <a:bgClr>
                      <a:schemeClr val="bg1"/>
                    </a:bgClr>
                  </a:patt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grpSp>
        <p:sp>
          <p:nvSpPr>
            <p:cNvPr id="1032" name="Rectangle 57" descr="60%"/>
            <p:cNvSpPr>
              <a:spLocks noChangeArrowheads="1"/>
            </p:cNvSpPr>
            <p:nvPr/>
          </p:nvSpPr>
          <p:spPr bwMode="ltGray">
            <a:xfrm>
              <a:off x="2112" y="0"/>
              <a:ext cx="3648" cy="96"/>
            </a:xfrm>
            <a:prstGeom prst="rect">
              <a:avLst/>
            </a:prstGeom>
            <a:pattFill prst="pct60">
              <a:fgClr>
                <a:schemeClr val="folHlink"/>
              </a:fgClr>
              <a:bgClr>
                <a:schemeClr val="bg1"/>
              </a:bgClr>
            </a:pattFill>
            <a:ln>
              <a:noFill/>
            </a:ln>
            <a:extLst/>
          </p:spPr>
          <p:txBody>
            <a:bodyPr wrap="none" anchor="ct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smtClean="0"/>
            </a:p>
          </p:txBody>
        </p:sp>
        <p:sp>
          <p:nvSpPr>
            <p:cNvPr id="1033" name="Line 58"/>
            <p:cNvSpPr>
              <a:spLocks noChangeShapeType="1"/>
            </p:cNvSpPr>
            <p:nvPr/>
          </p:nvSpPr>
          <p:spPr bwMode="ltGray">
            <a:xfrm>
              <a:off x="5568" y="0"/>
              <a:ext cx="0" cy="1488"/>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grpSp>
          <p:nvGrpSpPr>
            <p:cNvPr id="1034" name="Group 59"/>
            <p:cNvGrpSpPr>
              <a:grpSpLocks/>
            </p:cNvGrpSpPr>
            <p:nvPr/>
          </p:nvGrpSpPr>
          <p:grpSpPr bwMode="auto">
            <a:xfrm>
              <a:off x="261" y="892"/>
              <a:ext cx="1124" cy="1464"/>
              <a:chOff x="96" y="916"/>
              <a:chExt cx="2208" cy="2876"/>
            </a:xfrm>
          </p:grpSpPr>
          <p:sp>
            <p:nvSpPr>
              <p:cNvPr id="1035" name="Line 60"/>
              <p:cNvSpPr>
                <a:spLocks noChangeShapeType="1"/>
              </p:cNvSpPr>
              <p:nvPr/>
            </p:nvSpPr>
            <p:spPr bwMode="ltGray">
              <a:xfrm flipH="1">
                <a:off x="96" y="1038"/>
                <a:ext cx="2208" cy="0"/>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6" name="Line 61"/>
              <p:cNvSpPr>
                <a:spLocks noChangeShapeType="1"/>
              </p:cNvSpPr>
              <p:nvPr/>
            </p:nvSpPr>
            <p:spPr bwMode="ltGray">
              <a:xfrm>
                <a:off x="336" y="920"/>
                <a:ext cx="0" cy="2872"/>
              </a:xfrm>
              <a:prstGeom prst="line">
                <a:avLst/>
              </a:prstGeom>
              <a:noFill/>
              <a:ln w="9525">
                <a:solidFill>
                  <a:schemeClr val="hlink"/>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037" name="Arc 62"/>
              <p:cNvSpPr>
                <a:spLocks/>
              </p:cNvSpPr>
              <p:nvPr/>
            </p:nvSpPr>
            <p:spPr bwMode="ltGray">
              <a:xfrm flipH="1">
                <a:off x="218" y="916"/>
                <a:ext cx="238" cy="240"/>
              </a:xfrm>
              <a:custGeom>
                <a:avLst/>
                <a:gdLst>
                  <a:gd name="T0" fmla="*/ 0 w 43195"/>
                  <a:gd name="T1" fmla="*/ 0 h 43200"/>
                  <a:gd name="T2" fmla="*/ 0 w 43195"/>
                  <a:gd name="T3" fmla="*/ 0 h 43200"/>
                  <a:gd name="T4" fmla="*/ 0 w 43195"/>
                  <a:gd name="T5" fmla="*/ 0 h 43200"/>
                  <a:gd name="T6" fmla="*/ 0 60000 65536"/>
                  <a:gd name="T7" fmla="*/ 0 60000 65536"/>
                  <a:gd name="T8" fmla="*/ 0 60000 65536"/>
                </a:gdLst>
                <a:ahLst/>
                <a:cxnLst>
                  <a:cxn ang="T6">
                    <a:pos x="T0" y="T1"/>
                  </a:cxn>
                  <a:cxn ang="T7">
                    <a:pos x="T2" y="T3"/>
                  </a:cxn>
                  <a:cxn ang="T8">
                    <a:pos x="T4" y="T5"/>
                  </a:cxn>
                </a:cxnLst>
                <a:rect l="0" t="0" r="r" b="b"/>
                <a:pathLst>
                  <a:path w="43195" h="43200" fill="none"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path>
                  <a:path w="43195" h="43200" stroke="0" extrusionOk="0">
                    <a:moveTo>
                      <a:pt x="21114" y="5"/>
                    </a:moveTo>
                    <a:cubicBezTo>
                      <a:pt x="21274" y="1"/>
                      <a:pt x="21434" y="-1"/>
                      <a:pt x="21595" y="0"/>
                    </a:cubicBezTo>
                    <a:cubicBezTo>
                      <a:pt x="33524" y="0"/>
                      <a:pt x="43195" y="9670"/>
                      <a:pt x="43195" y="21600"/>
                    </a:cubicBezTo>
                    <a:cubicBezTo>
                      <a:pt x="43195" y="33529"/>
                      <a:pt x="33524" y="43200"/>
                      <a:pt x="21595" y="43200"/>
                    </a:cubicBezTo>
                    <a:cubicBezTo>
                      <a:pt x="9843" y="43200"/>
                      <a:pt x="247" y="33805"/>
                      <a:pt x="-1" y="22056"/>
                    </a:cubicBezTo>
                    <a:lnTo>
                      <a:pt x="21595" y="21600"/>
                    </a:lnTo>
                    <a:lnTo>
                      <a:pt x="21114" y="5"/>
                    </a:lnTo>
                    <a:close/>
                  </a:path>
                </a:pathLst>
              </a:custGeom>
              <a:noFill/>
              <a:ln w="9525">
                <a:solidFill>
                  <a:schemeClr val="hlink"/>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grpSp>
      </p:grpSp>
      <p:sp>
        <p:nvSpPr>
          <p:cNvPr id="1027" name="Rectangle 63"/>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p>
        </p:txBody>
      </p:sp>
      <p:sp>
        <p:nvSpPr>
          <p:cNvPr id="1028" name="Rectangle 64" descr="Rectangle: Click to edit Master text styles&#10;Second level&#10;Third level&#10;Fourth level&#10;Fifth level"/>
          <p:cNvSpPr>
            <a:spLocks noGrp="1" noChangeArrowheads="1"/>
          </p:cNvSpPr>
          <p:nvPr>
            <p:ph type="body" idx="1"/>
          </p:nvPr>
        </p:nvSpPr>
        <p:spPr bwMode="auto">
          <a:xfrm>
            <a:off x="838200" y="19050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smtClean="0"/>
              <a:t>Click to edit Master text styles</a:t>
            </a:r>
          </a:p>
          <a:p>
            <a:pPr lvl="1"/>
            <a:r>
              <a:rPr lang="en-US" altLang="en-US" dirty="0" smtClean="0"/>
              <a:t>Second level</a:t>
            </a:r>
          </a:p>
          <a:p>
            <a:pPr lvl="2"/>
            <a:r>
              <a:rPr lang="en-US" altLang="en-US" dirty="0" smtClean="0"/>
              <a:t>Third level</a:t>
            </a:r>
          </a:p>
          <a:p>
            <a:pPr lvl="3"/>
            <a:r>
              <a:rPr lang="en-US" altLang="en-US" dirty="0" smtClean="0"/>
              <a:t>Fourth level</a:t>
            </a:r>
          </a:p>
          <a:p>
            <a:pPr lvl="4"/>
            <a:r>
              <a:rPr lang="en-US" altLang="en-US" dirty="0" smtClean="0"/>
              <a:t>Fifth level</a:t>
            </a:r>
          </a:p>
        </p:txBody>
      </p:sp>
      <p:sp>
        <p:nvSpPr>
          <p:cNvPr id="58433" name="Rectangle 6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i="1">
                <a:latin typeface="Tahoma" pitchFamily="34" charset="0"/>
                <a:ea typeface="+mn-ea"/>
                <a:cs typeface="+mn-cs"/>
              </a:defRPr>
            </a:lvl1pPr>
          </a:lstStyle>
          <a:p>
            <a:pPr>
              <a:defRPr/>
            </a:pPr>
            <a:endParaRPr lang="en-US"/>
          </a:p>
        </p:txBody>
      </p:sp>
      <p:sp>
        <p:nvSpPr>
          <p:cNvPr id="58434" name="Rectangle 6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i="1">
                <a:latin typeface="Tahoma" panose="020B0604030504040204" pitchFamily="34" charset="0"/>
              </a:defRPr>
            </a:lvl1pPr>
          </a:lstStyle>
          <a:p>
            <a:fld id="{B2E05200-9D5C-4F21-B7BD-E32FC8127087}"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855" r:id="rId1"/>
    <p:sldLayoutId id="2147483856" r:id="rId2"/>
    <p:sldLayoutId id="2147483857" r:id="rId3"/>
    <p:sldLayoutId id="2147483858" r:id="rId4"/>
    <p:sldLayoutId id="2147483859" r:id="rId5"/>
    <p:sldLayoutId id="2147483860" r:id="rId6"/>
    <p:sldLayoutId id="2147483861" r:id="rId7"/>
    <p:sldLayoutId id="2147483862" r:id="rId8"/>
    <p:sldLayoutId id="2147483863" r:id="rId9"/>
    <p:sldLayoutId id="2147483864" r:id="rId10"/>
    <p:sldLayoutId id="2147483865" r:id="rId11"/>
    <p:sldLayoutId id="2147483866" r:id="rId12"/>
  </p:sldLayoutIdLst>
  <p:transition spd="slow">
    <p:pull dir="u"/>
  </p:transition>
  <p:txStyles>
    <p:titleStyle>
      <a:lvl1pPr algn="l" rtl="0" eaLnBrk="0" fontAlgn="base" hangingPunct="0">
        <a:spcBef>
          <a:spcPct val="0"/>
        </a:spcBef>
        <a:spcAft>
          <a:spcPct val="0"/>
        </a:spcAft>
        <a:defRPr sz="4000">
          <a:solidFill>
            <a:srgbClr val="CC3300"/>
          </a:solidFill>
          <a:latin typeface="+mj-lt"/>
          <a:ea typeface="ＭＳ Ｐゴシック" charset="0"/>
          <a:cs typeface="ＭＳ Ｐゴシック" charset="0"/>
        </a:defRPr>
      </a:lvl1pPr>
      <a:lvl2pPr algn="l" rtl="0" eaLnBrk="0" fontAlgn="base" hangingPunct="0">
        <a:spcBef>
          <a:spcPct val="0"/>
        </a:spcBef>
        <a:spcAft>
          <a:spcPct val="0"/>
        </a:spcAft>
        <a:defRPr sz="4000">
          <a:solidFill>
            <a:srgbClr val="CC3300"/>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4000">
          <a:solidFill>
            <a:srgbClr val="CC3300"/>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4000">
          <a:solidFill>
            <a:srgbClr val="CC3300"/>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4000">
          <a:solidFill>
            <a:srgbClr val="CC3300"/>
          </a:solidFill>
          <a:latin typeface="Comic Sans MS" pitchFamily="66" charset="0"/>
          <a:ea typeface="ＭＳ Ｐゴシック" charset="0"/>
          <a:cs typeface="ＭＳ Ｐゴシック" charset="0"/>
        </a:defRPr>
      </a:lvl5pPr>
      <a:lvl6pPr marL="457200" algn="l" rtl="0" fontAlgn="base">
        <a:spcBef>
          <a:spcPct val="0"/>
        </a:spcBef>
        <a:spcAft>
          <a:spcPct val="0"/>
        </a:spcAft>
        <a:defRPr sz="4000">
          <a:solidFill>
            <a:srgbClr val="CC3300"/>
          </a:solidFill>
          <a:latin typeface="Comic Sans MS" pitchFamily="66" charset="0"/>
        </a:defRPr>
      </a:lvl6pPr>
      <a:lvl7pPr marL="914400" algn="l" rtl="0" fontAlgn="base">
        <a:spcBef>
          <a:spcPct val="0"/>
        </a:spcBef>
        <a:spcAft>
          <a:spcPct val="0"/>
        </a:spcAft>
        <a:defRPr sz="4000">
          <a:solidFill>
            <a:srgbClr val="CC3300"/>
          </a:solidFill>
          <a:latin typeface="Comic Sans MS" pitchFamily="66" charset="0"/>
        </a:defRPr>
      </a:lvl7pPr>
      <a:lvl8pPr marL="1371600" algn="l" rtl="0" fontAlgn="base">
        <a:spcBef>
          <a:spcPct val="0"/>
        </a:spcBef>
        <a:spcAft>
          <a:spcPct val="0"/>
        </a:spcAft>
        <a:defRPr sz="4000">
          <a:solidFill>
            <a:srgbClr val="CC3300"/>
          </a:solidFill>
          <a:latin typeface="Comic Sans MS" pitchFamily="66" charset="0"/>
        </a:defRPr>
      </a:lvl8pPr>
      <a:lvl9pPr marL="1828800" algn="l" rtl="0" fontAlgn="base">
        <a:spcBef>
          <a:spcPct val="0"/>
        </a:spcBef>
        <a:spcAft>
          <a:spcPct val="0"/>
        </a:spcAft>
        <a:defRPr sz="4000">
          <a:solidFill>
            <a:srgbClr val="CC3300"/>
          </a:solidFill>
          <a:latin typeface="Comic Sans MS" pitchFamily="66" charset="0"/>
        </a:defRPr>
      </a:lvl9pPr>
    </p:titleStyle>
    <p:bodyStyle>
      <a:lvl1pPr marL="342900" indent="-342900" algn="l" rtl="0" eaLnBrk="0" fontAlgn="base" hangingPunct="0">
        <a:spcBef>
          <a:spcPct val="20000"/>
        </a:spcBef>
        <a:spcAft>
          <a:spcPct val="0"/>
        </a:spcAft>
        <a:buClr>
          <a:schemeClr val="hlink"/>
        </a:buClr>
        <a:buSzPct val="110000"/>
        <a:buFont typeface="Wingdings" panose="05000000000000000000" pitchFamily="2" charset="2"/>
        <a:buChar char="w"/>
        <a:defRPr sz="3600">
          <a:solidFill>
            <a:srgbClr val="353A77"/>
          </a:solidFill>
          <a:latin typeface="Century Gothic" panose="020B0502020202020204" pitchFamily="34" charset="0"/>
          <a:ea typeface="ＭＳ Ｐゴシック" charset="0"/>
          <a:cs typeface="Century Gothic" panose="020B0502020202020204" pitchFamily="34" charset="0"/>
        </a:defRPr>
      </a:lvl1pPr>
      <a:lvl2pPr marL="742950" indent="-285750" algn="l" rtl="0" eaLnBrk="0" fontAlgn="base" hangingPunct="0">
        <a:spcBef>
          <a:spcPct val="20000"/>
        </a:spcBef>
        <a:spcAft>
          <a:spcPct val="0"/>
        </a:spcAft>
        <a:buClr>
          <a:schemeClr val="tx1"/>
        </a:buClr>
        <a:buSzPct val="60000"/>
        <a:buFont typeface="Wingdings" panose="05000000000000000000" pitchFamily="2" charset="2"/>
        <a:buChar char="l"/>
        <a:defRPr sz="3000">
          <a:solidFill>
            <a:srgbClr val="353A77"/>
          </a:solidFill>
          <a:latin typeface="Century Gothic" panose="020B0502020202020204" pitchFamily="34" charset="0"/>
          <a:ea typeface="ＭＳ Ｐゴシック" charset="0"/>
        </a:defRPr>
      </a:lvl2pPr>
      <a:lvl3pPr marL="1143000" indent="-228600" algn="l" rtl="0" eaLnBrk="0" fontAlgn="base" hangingPunct="0">
        <a:spcBef>
          <a:spcPct val="20000"/>
        </a:spcBef>
        <a:spcAft>
          <a:spcPct val="0"/>
        </a:spcAft>
        <a:buClr>
          <a:schemeClr val="hlink"/>
        </a:buClr>
        <a:buSzPct val="95000"/>
        <a:buFont typeface="Wingdings" panose="05000000000000000000" pitchFamily="2" charset="2"/>
        <a:buChar char="w"/>
        <a:defRPr sz="2400">
          <a:solidFill>
            <a:schemeClr val="tx1"/>
          </a:solidFill>
          <a:latin typeface="Tahoma" pitchFamily="34" charset="0"/>
          <a:ea typeface="ＭＳ Ｐゴシック" charset="0"/>
        </a:defRPr>
      </a:lvl3pPr>
      <a:lvl4pPr marL="1600200" indent="-228600" algn="l" rtl="0" eaLnBrk="0" fontAlgn="base" hangingPunct="0">
        <a:spcBef>
          <a:spcPct val="20000"/>
        </a:spcBef>
        <a:spcAft>
          <a:spcPct val="0"/>
        </a:spcAft>
        <a:buClr>
          <a:schemeClr val="tx1"/>
        </a:buClr>
        <a:buSzPct val="65000"/>
        <a:buFont typeface="Wingdings" panose="05000000000000000000" pitchFamily="2" charset="2"/>
        <a:buChar char="n"/>
        <a:defRPr sz="2000">
          <a:solidFill>
            <a:schemeClr val="tx1"/>
          </a:solidFill>
          <a:latin typeface="Tahoma" pitchFamily="34" charset="0"/>
          <a:ea typeface="ＭＳ Ｐゴシック" charset="0"/>
        </a:defRPr>
      </a:lvl4pPr>
      <a:lvl5pPr marL="2057400" indent="-228600" algn="l" rtl="0" eaLnBrk="0" fontAlgn="base" hangingPunct="0">
        <a:spcBef>
          <a:spcPct val="20000"/>
        </a:spcBef>
        <a:spcAft>
          <a:spcPct val="0"/>
        </a:spcAft>
        <a:buClr>
          <a:schemeClr val="hlink"/>
        </a:buClr>
        <a:buSzPct val="60000"/>
        <a:buFont typeface="Wingdings" panose="05000000000000000000" pitchFamily="2" charset="2"/>
        <a:buChar char="n"/>
        <a:defRPr sz="2000">
          <a:solidFill>
            <a:schemeClr val="tx1"/>
          </a:solidFill>
          <a:latin typeface="Tahoma" pitchFamily="34" charset="0"/>
          <a:ea typeface="ＭＳ Ｐゴシック" charset="0"/>
        </a:defRPr>
      </a:lvl5pPr>
      <a:lvl6pPr marL="25146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6pPr>
      <a:lvl7pPr marL="29718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7pPr>
      <a:lvl8pPr marL="34290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8pPr>
      <a:lvl9pPr marL="3886200" indent="-228600" algn="l" rtl="0" fontAlgn="base">
        <a:spcBef>
          <a:spcPct val="20000"/>
        </a:spcBef>
        <a:spcAft>
          <a:spcPct val="0"/>
        </a:spcAft>
        <a:buClr>
          <a:schemeClr val="hlink"/>
        </a:buClr>
        <a:buSzPct val="60000"/>
        <a:buFont typeface="Wingdings" pitchFamily="2" charset="2"/>
        <a:buChar char="n"/>
        <a:defRPr sz="2000">
          <a:solidFill>
            <a:schemeClr val="tx1"/>
          </a:solidFill>
          <a:latin typeface="Tahoma" pitchFamily="34"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7"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images.search.yahoo.com/search/images/view?back=http://images.search.yahoo.com/search/images?ei=UTF-8&amp;p=fhwa+logo&amp;imgsz=all&amp;fr=yfp-t-501&amp;b=21&amp;ni=20&amp;w=150&amp;h=153&amp;imgurl=www.paturnpikei95.com/images/logo_fhwa.jpg&amp;rurl=http://www.paturnpikei95.com/designmanagement.htm&amp;size=16.2kB&amp;name=logo_fhwa.jpg&amp;p=fhwa+logo&amp;type=jpeg&amp;no=23&amp;tt=141&amp;oid=727f642db59f3e84&amp;ei=UTF-8" TargetMode="External"/><Relationship Id="rId5" Type="http://schemas.openxmlformats.org/officeDocument/2006/relationships/image" Target="../media/image8.png"/><Relationship Id="rId4"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4"/>
          <p:cNvSpPr>
            <a:spLocks noGrp="1" noChangeArrowheads="1"/>
          </p:cNvSpPr>
          <p:nvPr>
            <p:ph type="ctrTitle"/>
          </p:nvPr>
        </p:nvSpPr>
        <p:spPr>
          <a:xfrm>
            <a:off x="990600" y="1828800"/>
            <a:ext cx="7772400" cy="838200"/>
          </a:xfrm>
        </p:spPr>
        <p:txBody>
          <a:bodyPr/>
          <a:lstStyle/>
          <a:p>
            <a:pPr eaLnBrk="1" hangingPunct="1"/>
            <a:r>
              <a:rPr lang="en-US" altLang="en-US" sz="3800" smtClean="0">
                <a:ea typeface="ＭＳ Ｐゴシック" panose="020B0600070205080204" pitchFamily="34" charset="-128"/>
              </a:rPr>
              <a:t>HISTORY OF ROAD SAFETY </a:t>
            </a:r>
            <a:endParaRPr lang="en-US" altLang="en-US" smtClean="0">
              <a:ea typeface="ＭＳ Ｐゴシック" panose="020B0600070205080204" pitchFamily="34" charset="-128"/>
            </a:endParaRPr>
          </a:p>
        </p:txBody>
      </p:sp>
      <p:sp>
        <p:nvSpPr>
          <p:cNvPr id="16386" name="Rectangle 6" descr="Rectangle: Click to edit Master text styles&#10;Second level&#10;Third level&#10;Fourth level&#10;Fifth level"/>
          <p:cNvSpPr>
            <a:spLocks noGrp="1" noChangeArrowheads="1"/>
          </p:cNvSpPr>
          <p:nvPr>
            <p:ph type="subTitle" idx="1"/>
          </p:nvPr>
        </p:nvSpPr>
        <p:spPr>
          <a:xfrm>
            <a:off x="990600" y="3505200"/>
            <a:ext cx="6400800" cy="1557338"/>
          </a:xfrm>
        </p:spPr>
        <p:txBody>
          <a:bodyPr/>
          <a:lstStyle/>
          <a:p>
            <a:pPr eaLnBrk="1" hangingPunct="1"/>
            <a:endParaRPr lang="en-US" altLang="en-US" smtClean="0">
              <a:ea typeface="ＭＳ Ｐゴシック" panose="020B0600070205080204" pitchFamily="34" charset="-128"/>
            </a:endParaRPr>
          </a:p>
        </p:txBody>
      </p:sp>
      <p:sp>
        <p:nvSpPr>
          <p:cNvPr id="4" name="TextBox 3"/>
          <p:cNvSpPr txBox="1"/>
          <p:nvPr/>
        </p:nvSpPr>
        <p:spPr>
          <a:xfrm>
            <a:off x="6775995" y="6400800"/>
            <a:ext cx="2339102" cy="307777"/>
          </a:xfrm>
          <a:prstGeom prst="rect">
            <a:avLst/>
          </a:prstGeom>
          <a:noFill/>
        </p:spPr>
        <p:txBody>
          <a:bodyPr wrap="none" rtlCol="0">
            <a:spAutoFit/>
          </a:bodyPr>
          <a:lstStyle/>
          <a:p>
            <a:r>
              <a:rPr lang="en-US" sz="1400" dirty="0" smtClean="0">
                <a:latin typeface="Century Gothic" panose="020B0502020202020204" pitchFamily="34" charset="0"/>
              </a:rPr>
              <a:t>Copyright © 2016 STC, UK</a:t>
            </a:r>
            <a:endParaRPr lang="en-US" sz="1400" dirty="0">
              <a:latin typeface="Century Gothic" panose="020B0502020202020204" pitchFamily="34" charset="0"/>
            </a:endParaRPr>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99678295"/>
      </p:ext>
    </p:extLst>
  </p:cSld>
  <p:clrMapOvr>
    <a:masterClrMapping/>
  </p:clrMapOvr>
  <p:transition spd="slow">
    <p:pull dir="u"/>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Grp="1" noChangeArrowheads="1"/>
          </p:cNvSpPr>
          <p:nvPr>
            <p:ph type="title"/>
          </p:nvPr>
        </p:nvSpPr>
        <p:spPr/>
        <p:txBody>
          <a:bodyPr/>
          <a:lstStyle/>
          <a:p>
            <a:r>
              <a:rPr lang="en-US" altLang="en-US" smtClean="0">
                <a:ea typeface="ＭＳ Ｐゴシック" panose="020B0600070205080204" pitchFamily="34" charset="-128"/>
              </a:rPr>
              <a:t>Historical Perspective</a:t>
            </a:r>
          </a:p>
        </p:txBody>
      </p:sp>
      <p:sp>
        <p:nvSpPr>
          <p:cNvPr id="18434" name="Content Placeholder 1" descr="Rectangle: Click to edit Master text styles&#10;Second level&#10;Third level&#10;Fourth level&#10;Fifth level"/>
          <p:cNvSpPr>
            <a:spLocks noGrp="1"/>
          </p:cNvSpPr>
          <p:nvPr>
            <p:ph idx="1"/>
          </p:nvPr>
        </p:nvSpPr>
        <p:spPr/>
        <p:txBody>
          <a:bodyPr/>
          <a:lstStyle/>
          <a:p>
            <a:r>
              <a:rPr lang="en-US" altLang="en-US" dirty="0" smtClean="0">
                <a:ea typeface="ＭＳ Ｐゴシック" panose="020B0600070205080204" pitchFamily="34" charset="-128"/>
              </a:rPr>
              <a:t>Number of fatalities</a:t>
            </a:r>
          </a:p>
          <a:p>
            <a:pPr lvl="1"/>
            <a:r>
              <a:rPr lang="en-US" altLang="en-US" dirty="0" smtClean="0">
                <a:solidFill>
                  <a:srgbClr val="172252"/>
                </a:solidFill>
                <a:ea typeface="ＭＳ Ｐゴシック" panose="020B0600070205080204" pitchFamily="34" charset="-128"/>
              </a:rPr>
              <a:t>1964	45,645</a:t>
            </a:r>
          </a:p>
          <a:p>
            <a:pPr lvl="1"/>
            <a:r>
              <a:rPr lang="en-US" altLang="en-US" dirty="0" smtClean="0">
                <a:solidFill>
                  <a:srgbClr val="172252"/>
                </a:solidFill>
                <a:ea typeface="ＭＳ Ｐゴシック" panose="020B0600070205080204" pitchFamily="34" charset="-128"/>
              </a:rPr>
              <a:t>2006	42,642</a:t>
            </a:r>
          </a:p>
          <a:p>
            <a:r>
              <a:rPr lang="en-US" altLang="en-US" dirty="0" smtClean="0">
                <a:ea typeface="ＭＳ Ｐゴシック" panose="020B0600070205080204" pitchFamily="34" charset="-128"/>
              </a:rPr>
              <a:t>1964 Year of safety awakening</a:t>
            </a:r>
          </a:p>
          <a:p>
            <a:r>
              <a:rPr lang="en-US" altLang="en-US" dirty="0" smtClean="0">
                <a:ea typeface="ＭＳ Ｐゴシック" panose="020B0600070205080204" pitchFamily="34" charset="-128"/>
              </a:rPr>
              <a:t>1966 </a:t>
            </a:r>
            <a:r>
              <a:rPr lang="ja-JP" altLang="en-US" dirty="0" smtClean="0">
                <a:ea typeface="ＭＳ Ｐゴシック" panose="020B0600070205080204" pitchFamily="34" charset="-128"/>
              </a:rPr>
              <a:t>“</a:t>
            </a:r>
            <a:r>
              <a:rPr lang="en-US" altLang="ja-JP" dirty="0" smtClean="0">
                <a:ea typeface="ＭＳ Ｐゴシック" panose="020B0600070205080204" pitchFamily="34" charset="-128"/>
              </a:rPr>
              <a:t>Gravest problem before the nation</a:t>
            </a:r>
            <a:r>
              <a:rPr lang="ja-JP" altLang="en-US" dirty="0" smtClean="0">
                <a:ea typeface="ＭＳ Ｐゴシック" panose="020B0600070205080204" pitchFamily="34" charset="-128"/>
              </a:rPr>
              <a:t>”</a:t>
            </a:r>
            <a:r>
              <a:rPr lang="en-US" altLang="ja-JP" dirty="0" smtClean="0">
                <a:ea typeface="ＭＳ Ｐゴシック" panose="020B0600070205080204" pitchFamily="34" charset="-128"/>
              </a:rPr>
              <a:t> L.B. Johnson</a:t>
            </a:r>
          </a:p>
          <a:p>
            <a:endParaRPr lang="en-US" altLang="en-US" dirty="0" smtClean="0">
              <a:ea typeface="ＭＳ Ｐゴシック" panose="020B0600070205080204" pitchFamily="34" charset="-128"/>
            </a:endParaRPr>
          </a:p>
        </p:txBody>
      </p:sp>
    </p:spTree>
  </p:cSld>
  <p:clrMapOvr>
    <a:masterClrMapping/>
  </p:clrMapOvr>
  <p:transition spd="slow">
    <p:pull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r>
              <a:rPr lang="en-US" altLang="en-US" smtClean="0">
                <a:ea typeface="ＭＳ Ｐゴシック" panose="020B0600070205080204" pitchFamily="34" charset="-128"/>
              </a:rPr>
              <a:t>Road Safety Legislation </a:t>
            </a:r>
            <a:r>
              <a:rPr lang="en-US" altLang="en-US" sz="2000" smtClean="0">
                <a:ea typeface="ＭＳ Ｐゴシック" panose="020B0600070205080204" pitchFamily="34" charset="-128"/>
              </a:rPr>
              <a:t>	      (1/3)</a:t>
            </a:r>
          </a:p>
        </p:txBody>
      </p:sp>
      <p:sp>
        <p:nvSpPr>
          <p:cNvPr id="18436" name="Rectangle 3" descr="Rectangle: Click to edit Master text styles&#10;Second level&#10;Third level&#10;Fourth level&#10;Fifth level"/>
          <p:cNvSpPr>
            <a:spLocks noGrp="1" noChangeArrowheads="1"/>
          </p:cNvSpPr>
          <p:nvPr>
            <p:ph type="body" idx="1"/>
          </p:nvPr>
        </p:nvSpPr>
        <p:spPr>
          <a:xfrm>
            <a:off x="838200" y="1676400"/>
            <a:ext cx="7772400" cy="4114800"/>
          </a:xfrm>
        </p:spPr>
        <p:txBody>
          <a:bodyPr/>
          <a:lstStyle/>
          <a:p>
            <a:r>
              <a:rPr lang="en-US" altLang="en-US" sz="3000" smtClean="0">
                <a:ea typeface="ＭＳ Ｐゴシック" panose="020B0600070205080204" pitchFamily="34" charset="-128"/>
              </a:rPr>
              <a:t>1966 National Traffic and Motor Vehicle Safety Act</a:t>
            </a:r>
          </a:p>
          <a:p>
            <a:pPr lvl="1"/>
            <a:r>
              <a:rPr lang="en-US" altLang="en-US" sz="2400" smtClean="0">
                <a:solidFill>
                  <a:srgbClr val="172252"/>
                </a:solidFill>
                <a:ea typeface="ＭＳ Ｐゴシック" panose="020B0600070205080204" pitchFamily="34" charset="-128"/>
              </a:rPr>
              <a:t>Federal Motor Vehicle Safety Standards</a:t>
            </a:r>
          </a:p>
          <a:p>
            <a:pPr lvl="1"/>
            <a:r>
              <a:rPr lang="en-US" altLang="en-US" sz="2400" smtClean="0">
                <a:solidFill>
                  <a:srgbClr val="172252"/>
                </a:solidFill>
                <a:ea typeface="ＭＳ Ｐゴシック" panose="020B0600070205080204" pitchFamily="34" charset="-128"/>
              </a:rPr>
              <a:t>Research and development</a:t>
            </a:r>
          </a:p>
          <a:p>
            <a:pPr lvl="1"/>
            <a:r>
              <a:rPr lang="en-US" altLang="en-US" sz="2400" smtClean="0">
                <a:solidFill>
                  <a:srgbClr val="172252"/>
                </a:solidFill>
                <a:ea typeface="ＭＳ Ｐゴシック" panose="020B0600070205080204" pitchFamily="34" charset="-128"/>
              </a:rPr>
              <a:t>National Driver Register</a:t>
            </a:r>
          </a:p>
          <a:p>
            <a:r>
              <a:rPr lang="en-US" altLang="en-US" sz="3000" smtClean="0">
                <a:ea typeface="ＭＳ Ｐゴシック" panose="020B0600070205080204" pitchFamily="34" charset="-128"/>
              </a:rPr>
              <a:t>1966 Highway Safety Act</a:t>
            </a:r>
          </a:p>
          <a:p>
            <a:pPr lvl="1"/>
            <a:r>
              <a:rPr lang="en-US" altLang="en-US" sz="2400" smtClean="0">
                <a:solidFill>
                  <a:srgbClr val="172252"/>
                </a:solidFill>
                <a:ea typeface="ＭＳ Ｐゴシック" panose="020B0600070205080204" pitchFamily="34" charset="-128"/>
              </a:rPr>
              <a:t>Highway safety grant program</a:t>
            </a:r>
          </a:p>
          <a:p>
            <a:pPr lvl="1"/>
            <a:r>
              <a:rPr lang="en-US" altLang="en-US" sz="2400" smtClean="0">
                <a:solidFill>
                  <a:srgbClr val="172252"/>
                </a:solidFill>
                <a:ea typeface="ＭＳ Ｐゴシック" panose="020B0600070205080204" pitchFamily="34" charset="-128"/>
              </a:rPr>
              <a:t>Road user behavior</a:t>
            </a:r>
          </a:p>
          <a:p>
            <a:pPr lvl="1"/>
            <a:r>
              <a:rPr lang="en-US" altLang="en-US" sz="2400" smtClean="0">
                <a:solidFill>
                  <a:srgbClr val="172252"/>
                </a:solidFill>
                <a:ea typeface="ＭＳ Ｐゴシック" panose="020B0600070205080204" pitchFamily="34" charset="-128"/>
              </a:rPr>
              <a:t>Governor’s Representatives </a:t>
            </a:r>
          </a:p>
          <a:p>
            <a:r>
              <a:rPr lang="en-US" altLang="en-US" sz="3000" smtClean="0">
                <a:ea typeface="ＭＳ Ｐゴシック" panose="020B0600070205080204" pitchFamily="34" charset="-128"/>
              </a:rPr>
              <a:t>Federal/State Partnership</a:t>
            </a:r>
          </a:p>
          <a:p>
            <a:endParaRPr lang="en-US" altLang="en-US" smtClean="0">
              <a:ea typeface="ＭＳ Ｐゴシック" panose="020B0600070205080204" pitchFamily="34" charset="-128"/>
            </a:endParaRPr>
          </a:p>
        </p:txBody>
      </p:sp>
    </p:spTree>
  </p:cSld>
  <p:clrMapOvr>
    <a:masterClrMapping/>
  </p:clrMapOvr>
  <p:transition spd="slow">
    <p:pull dir="u"/>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a:xfrm>
            <a:off x="609600" y="304800"/>
            <a:ext cx="8153400" cy="1143000"/>
          </a:xfrm>
        </p:spPr>
        <p:txBody>
          <a:bodyPr/>
          <a:lstStyle/>
          <a:p>
            <a:r>
              <a:rPr lang="en-US" altLang="en-US" smtClean="0">
                <a:ea typeface="ＭＳ Ｐゴシック" panose="020B0600070205080204" pitchFamily="34" charset="-128"/>
              </a:rPr>
              <a:t>Road Safety Legislation </a:t>
            </a:r>
            <a:r>
              <a:rPr lang="en-US" altLang="en-US" sz="2000" smtClean="0">
                <a:ea typeface="ＭＳ Ｐゴシック" panose="020B0600070205080204" pitchFamily="34" charset="-128"/>
              </a:rPr>
              <a:t>	      (2/3)</a:t>
            </a:r>
          </a:p>
        </p:txBody>
      </p:sp>
      <p:sp>
        <p:nvSpPr>
          <p:cNvPr id="19460" name="Rectangle 3" descr="Rectangle: Click to edit Master text styles&#10;Second level&#10;Third level&#10;Fourth level&#10;Fifth level"/>
          <p:cNvSpPr>
            <a:spLocks noGrp="1" noChangeArrowheads="1"/>
          </p:cNvSpPr>
          <p:nvPr>
            <p:ph type="body" idx="1"/>
          </p:nvPr>
        </p:nvSpPr>
        <p:spPr/>
        <p:txBody>
          <a:bodyPr/>
          <a:lstStyle/>
          <a:p>
            <a:pPr>
              <a:buFont typeface="Wingdings" charset="0"/>
              <a:buChar char="w"/>
              <a:defRPr/>
            </a:pPr>
            <a:r>
              <a:rPr lang="en-US" altLang="en-US" sz="3000" dirty="0" smtClean="0"/>
              <a:t>1973 Highway Safety Act</a:t>
            </a:r>
          </a:p>
          <a:p>
            <a:pPr lvl="1">
              <a:buFont typeface="Wingdings" charset="0"/>
              <a:buChar char="l"/>
              <a:defRPr/>
            </a:pPr>
            <a:r>
              <a:rPr lang="en-US" altLang="en-US" sz="2400" dirty="0" smtClean="0"/>
              <a:t>Hazardous locations</a:t>
            </a:r>
          </a:p>
          <a:p>
            <a:pPr lvl="1">
              <a:buFont typeface="Wingdings" charset="0"/>
              <a:buChar char="l"/>
              <a:defRPr/>
            </a:pPr>
            <a:r>
              <a:rPr lang="en-US" altLang="en-US" sz="2400" dirty="0" smtClean="0"/>
              <a:t>Mitigation strategies and priorities</a:t>
            </a:r>
          </a:p>
          <a:p>
            <a:pPr>
              <a:buFont typeface="Wingdings" charset="0"/>
              <a:buChar char="w"/>
              <a:defRPr/>
            </a:pPr>
            <a:r>
              <a:rPr lang="en-US" altLang="en-US" sz="3000" dirty="0" smtClean="0"/>
              <a:t>Categorical Funding</a:t>
            </a:r>
          </a:p>
          <a:p>
            <a:pPr lvl="1">
              <a:buFont typeface="Wingdings" charset="0"/>
              <a:buChar char="l"/>
              <a:defRPr/>
            </a:pPr>
            <a:r>
              <a:rPr lang="en-US" altLang="en-US" sz="2400" dirty="0" smtClean="0"/>
              <a:t>Highway-rail grade crossings </a:t>
            </a:r>
          </a:p>
          <a:p>
            <a:pPr lvl="1">
              <a:buFont typeface="Wingdings" charset="0"/>
              <a:buChar char="l"/>
              <a:defRPr/>
            </a:pPr>
            <a:r>
              <a:rPr lang="en-US" altLang="en-US" sz="2400" dirty="0" smtClean="0"/>
              <a:t>High hazard locations</a:t>
            </a:r>
          </a:p>
          <a:p>
            <a:pPr lvl="1">
              <a:buFont typeface="Wingdings" charset="0"/>
              <a:buChar char="l"/>
              <a:defRPr/>
            </a:pPr>
            <a:r>
              <a:rPr lang="en-US" altLang="en-US" sz="2400" dirty="0" smtClean="0"/>
              <a:t>Pavement marking demonstration programs</a:t>
            </a:r>
          </a:p>
          <a:p>
            <a:pPr lvl="1">
              <a:buFont typeface="Wingdings" charset="0"/>
              <a:buChar char="l"/>
              <a:defRPr/>
            </a:pPr>
            <a:r>
              <a:rPr lang="en-US" altLang="en-US" sz="2400" dirty="0" smtClean="0"/>
              <a:t>Elimination of roadside obstacles</a:t>
            </a:r>
          </a:p>
          <a:p>
            <a:pPr lvl="1">
              <a:buFont typeface="Wingdings" charset="0"/>
              <a:buChar char="l"/>
              <a:defRPr/>
            </a:pPr>
            <a:r>
              <a:rPr lang="en-US" altLang="en-US" sz="2400" dirty="0" smtClean="0"/>
              <a:t>Federal-aid safer roads demonstration</a:t>
            </a:r>
          </a:p>
        </p:txBody>
      </p:sp>
    </p:spTree>
  </p:cSld>
  <p:clrMapOvr>
    <a:masterClrMapping/>
  </p:clrMapOvr>
  <p:transition spd="slow">
    <p:pull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p:txBody>
          <a:bodyPr/>
          <a:lstStyle/>
          <a:p>
            <a:r>
              <a:rPr lang="en-US" altLang="en-US" smtClean="0">
                <a:ea typeface="ＭＳ Ｐゴシック" panose="020B0600070205080204" pitchFamily="34" charset="-128"/>
              </a:rPr>
              <a:t>Road Safety Legislation </a:t>
            </a:r>
            <a:r>
              <a:rPr lang="en-US" altLang="en-US" sz="2000" smtClean="0">
                <a:ea typeface="ＭＳ Ｐゴシック" panose="020B0600070205080204" pitchFamily="34" charset="-128"/>
              </a:rPr>
              <a:t>	      (3/3)</a:t>
            </a:r>
            <a:endParaRPr lang="en-US" altLang="en-US" smtClean="0">
              <a:ea typeface="ＭＳ Ｐゴシック" panose="020B0600070205080204" pitchFamily="34" charset="-128"/>
            </a:endParaRPr>
          </a:p>
        </p:txBody>
      </p:sp>
      <p:sp>
        <p:nvSpPr>
          <p:cNvPr id="24578" name="Rectangle 3" descr="Rectangle: Click to edit Master text styles&#10;Second level&#10;Third level&#10;Fourth level&#10;Fifth level"/>
          <p:cNvSpPr>
            <a:spLocks noGrp="1" noChangeArrowheads="1"/>
          </p:cNvSpPr>
          <p:nvPr>
            <p:ph idx="1"/>
          </p:nvPr>
        </p:nvSpPr>
        <p:spPr/>
        <p:txBody>
          <a:bodyPr/>
          <a:lstStyle/>
          <a:p>
            <a:r>
              <a:rPr lang="en-US" altLang="en-US" smtClean="0">
                <a:ea typeface="ＭＳ Ｐゴシック" panose="020B0600070205080204" pitchFamily="34" charset="-128"/>
              </a:rPr>
              <a:t>1991 Intermodal Surface Transportation Efficiency Act (ISTEA)</a:t>
            </a:r>
          </a:p>
          <a:p>
            <a:r>
              <a:rPr lang="en-US" altLang="en-US" smtClean="0">
                <a:ea typeface="ＭＳ Ｐゴシック" panose="020B0600070205080204" pitchFamily="34" charset="-128"/>
              </a:rPr>
              <a:t>1998 Transportation Equity Act for the 21st Century (TEA-21)</a:t>
            </a:r>
          </a:p>
        </p:txBody>
      </p:sp>
    </p:spTree>
  </p:cSld>
  <p:clrMapOvr>
    <a:masterClrMapping/>
  </p:clrMapOvr>
  <p:transition spd="slow">
    <p:pull dir="u"/>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p:txBody>
          <a:bodyPr/>
          <a:lstStyle/>
          <a:p>
            <a:r>
              <a:rPr lang="en-US" altLang="en-US" smtClean="0">
                <a:ea typeface="ＭＳ Ｐゴシック" panose="020B0600070205080204" pitchFamily="34" charset="-128"/>
              </a:rPr>
              <a:t>Recent Legislation</a:t>
            </a:r>
          </a:p>
        </p:txBody>
      </p:sp>
      <p:sp>
        <p:nvSpPr>
          <p:cNvPr id="26626" name="Content Placeholder 3" descr="Rectangle: Click to edit Master text styles&#10;Second level&#10;Third level&#10;Fourth level&#10;Fifth level"/>
          <p:cNvSpPr>
            <a:spLocks noGrp="1"/>
          </p:cNvSpPr>
          <p:nvPr>
            <p:ph idx="1"/>
          </p:nvPr>
        </p:nvSpPr>
        <p:spPr/>
        <p:txBody>
          <a:bodyPr/>
          <a:lstStyle/>
          <a:p>
            <a:r>
              <a:rPr lang="en-US" altLang="en-US" smtClean="0">
                <a:ea typeface="ＭＳ Ｐゴシック" panose="020B0600070205080204" pitchFamily="34" charset="-128"/>
              </a:rPr>
              <a:t>2005 Safe, Accountable, Flexible, Efficient Transportation Equity Act – A legacy for Users SAFETY-LU</a:t>
            </a:r>
          </a:p>
        </p:txBody>
      </p:sp>
    </p:spTree>
  </p:cSld>
  <p:clrMapOvr>
    <a:masterClrMapping/>
  </p:clrMapOvr>
  <p:transition spd="slow">
    <p:pull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r>
              <a:rPr lang="en-US" altLang="en-US" smtClean="0">
                <a:ea typeface="ＭＳ Ｐゴシック" panose="020B0600070205080204" pitchFamily="34" charset="-128"/>
              </a:rPr>
              <a:t>National Safety Research</a:t>
            </a:r>
          </a:p>
        </p:txBody>
      </p:sp>
      <p:sp>
        <p:nvSpPr>
          <p:cNvPr id="27652" name="Rectangle 3" descr="Rectangle: Click to edit Master text styles&#10;Second level&#10;Third level&#10;Fourth level&#10;Fifth level"/>
          <p:cNvSpPr>
            <a:spLocks noGrp="1" noChangeArrowheads="1"/>
          </p:cNvSpPr>
          <p:nvPr>
            <p:ph type="body" idx="1"/>
          </p:nvPr>
        </p:nvSpPr>
        <p:spPr/>
        <p:txBody>
          <a:bodyPr/>
          <a:lstStyle/>
          <a:p>
            <a:pPr>
              <a:buFont typeface="Wingdings" charset="0"/>
              <a:buChar char="w"/>
              <a:defRPr/>
            </a:pPr>
            <a:r>
              <a:rPr lang="en-US" altLang="en-US" dirty="0" smtClean="0"/>
              <a:t>Transportation Research Board (TRB)</a:t>
            </a:r>
          </a:p>
          <a:p>
            <a:pPr>
              <a:buFont typeface="Wingdings" charset="0"/>
              <a:buChar char="w"/>
              <a:defRPr/>
            </a:pPr>
            <a:r>
              <a:rPr lang="en-US" altLang="en-US" dirty="0" smtClean="0"/>
              <a:t>National Cooperative Highway Research Program (NCHRP)</a:t>
            </a:r>
          </a:p>
          <a:p>
            <a:pPr lvl="1">
              <a:buFont typeface="Wingdings" charset="0"/>
              <a:buChar char="l"/>
              <a:defRPr/>
            </a:pPr>
            <a:r>
              <a:rPr lang="en-US" altLang="en-US" dirty="0" smtClean="0"/>
              <a:t>AASHTO</a:t>
            </a:r>
          </a:p>
          <a:p>
            <a:pPr lvl="1">
              <a:buFont typeface="Wingdings" charset="0"/>
              <a:buChar char="l"/>
              <a:defRPr/>
            </a:pPr>
            <a:r>
              <a:rPr lang="en-US" altLang="en-US" dirty="0" smtClean="0"/>
              <a:t>FHWA</a:t>
            </a:r>
          </a:p>
          <a:p>
            <a:pPr lvl="1">
              <a:buFont typeface="Wingdings" charset="0"/>
              <a:buChar char="l"/>
              <a:defRPr/>
            </a:pPr>
            <a:r>
              <a:rPr lang="en-US" altLang="en-US" dirty="0" smtClean="0"/>
              <a:t>TRB</a:t>
            </a:r>
          </a:p>
        </p:txBody>
      </p:sp>
    </p:spTree>
  </p:cSld>
  <p:clrMapOvr>
    <a:masterClrMapping/>
  </p:clrMapOvr>
  <p:transition spd="slow">
    <p:pull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altLang="en-US" smtClean="0">
                <a:ea typeface="ＭＳ Ｐゴシック" panose="020B0600070205080204" pitchFamily="34" charset="-128"/>
              </a:rPr>
              <a:t>Private Sector Research</a:t>
            </a:r>
          </a:p>
        </p:txBody>
      </p:sp>
      <p:sp>
        <p:nvSpPr>
          <p:cNvPr id="30723" name="Rectangle 3" descr="Rectangle: Click to edit Master text styles&#10;Second level&#10;Third level&#10;Fourth level&#10;Fifth level"/>
          <p:cNvSpPr>
            <a:spLocks noGrp="1" noChangeArrowheads="1"/>
          </p:cNvSpPr>
          <p:nvPr>
            <p:ph type="body" idx="1"/>
          </p:nvPr>
        </p:nvSpPr>
        <p:spPr/>
        <p:txBody>
          <a:bodyPr/>
          <a:lstStyle/>
          <a:p>
            <a:r>
              <a:rPr lang="en-US" altLang="en-US" smtClean="0">
                <a:ea typeface="ＭＳ Ｐゴシック" panose="020B0600070205080204" pitchFamily="34" charset="-128"/>
              </a:rPr>
              <a:t>Insurance Institute for Highway Safety</a:t>
            </a:r>
          </a:p>
          <a:p>
            <a:r>
              <a:rPr lang="en-US" altLang="en-US" smtClean="0">
                <a:ea typeface="ＭＳ Ｐゴシック" panose="020B0600070205080204" pitchFamily="34" charset="-128"/>
              </a:rPr>
              <a:t>Vehicle Research Center</a:t>
            </a:r>
          </a:p>
          <a:p>
            <a:r>
              <a:rPr lang="en-US" altLang="en-US" smtClean="0">
                <a:ea typeface="ＭＳ Ｐゴシック" panose="020B0600070205080204" pitchFamily="34" charset="-128"/>
              </a:rPr>
              <a:t>Highway Loss Data Institute</a:t>
            </a:r>
          </a:p>
          <a:p>
            <a:r>
              <a:rPr lang="en-US" altLang="en-US" smtClean="0">
                <a:ea typeface="ＭＳ Ｐゴシック" panose="020B0600070205080204" pitchFamily="34" charset="-128"/>
              </a:rPr>
              <a:t>AAA Safety Foundation</a:t>
            </a:r>
          </a:p>
          <a:p>
            <a:endParaRPr lang="en-US" altLang="en-US" smtClean="0">
              <a:ea typeface="ＭＳ Ｐゴシック" panose="020B0600070205080204" pitchFamily="34" charset="-128"/>
            </a:endParaRPr>
          </a:p>
        </p:txBody>
      </p:sp>
    </p:spTree>
  </p:cSld>
  <p:clrMapOvr>
    <a:masterClrMapping/>
  </p:clrMapOvr>
  <p:transition spd="slow">
    <p:pull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en-US" smtClean="0">
                <a:ea typeface="ＭＳ Ｐゴシック" panose="020B0600070205080204" pitchFamily="34" charset="-128"/>
              </a:rPr>
              <a:t>Federal Research</a:t>
            </a:r>
          </a:p>
        </p:txBody>
      </p:sp>
      <p:sp>
        <p:nvSpPr>
          <p:cNvPr id="32771" name="Rectangle 3" descr="Rectangle: Click to edit Master text styles&#10;Second level&#10;Third level&#10;Fourth level&#10;Fifth level"/>
          <p:cNvSpPr>
            <a:spLocks noGrp="1" noChangeArrowheads="1"/>
          </p:cNvSpPr>
          <p:nvPr>
            <p:ph type="body" idx="1"/>
          </p:nvPr>
        </p:nvSpPr>
        <p:spPr/>
        <p:txBody>
          <a:bodyPr/>
          <a:lstStyle/>
          <a:p>
            <a:r>
              <a:rPr lang="en-US" altLang="en-US" dirty="0" smtClean="0">
                <a:ea typeface="ＭＳ Ｐゴシック" panose="020B0600070205080204" pitchFamily="34" charset="-128"/>
              </a:rPr>
              <a:t>FHWA</a:t>
            </a:r>
          </a:p>
          <a:p>
            <a:r>
              <a:rPr lang="en-US" altLang="en-US" dirty="0" smtClean="0">
                <a:ea typeface="ＭＳ Ｐゴシック" panose="020B0600070205080204" pitchFamily="34" charset="-128"/>
              </a:rPr>
              <a:t>NHTSA</a:t>
            </a:r>
          </a:p>
          <a:p>
            <a:r>
              <a:rPr lang="en-US" altLang="en-US" dirty="0" smtClean="0">
                <a:ea typeface="ＭＳ Ｐゴシック" panose="020B0600070205080204" pitchFamily="34" charset="-128"/>
              </a:rPr>
              <a:t>FMCSA</a:t>
            </a:r>
          </a:p>
          <a:p>
            <a:r>
              <a:rPr lang="en-US" altLang="en-US" dirty="0" smtClean="0">
                <a:ea typeface="ＭＳ Ｐゴシック" panose="020B0600070205080204" pitchFamily="34" charset="-128"/>
              </a:rPr>
              <a:t>FTA</a:t>
            </a:r>
          </a:p>
        </p:txBody>
      </p:sp>
      <p:grpSp>
        <p:nvGrpSpPr>
          <p:cNvPr id="32772" name="Group 4"/>
          <p:cNvGrpSpPr>
            <a:grpSpLocks/>
          </p:cNvGrpSpPr>
          <p:nvPr/>
        </p:nvGrpSpPr>
        <p:grpSpPr bwMode="auto">
          <a:xfrm>
            <a:off x="533400" y="4800600"/>
            <a:ext cx="8305800" cy="1143000"/>
            <a:chOff x="480" y="2928"/>
            <a:chExt cx="4800" cy="564"/>
          </a:xfrm>
        </p:grpSpPr>
        <p:pic>
          <p:nvPicPr>
            <p:cNvPr id="32776" name="Picture 5" descr="FMCS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 y="2928"/>
              <a:ext cx="4800" cy="5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7" name="Text Box 6"/>
            <p:cNvSpPr txBox="1">
              <a:spLocks noChangeArrowheads="1"/>
            </p:cNvSpPr>
            <p:nvPr/>
          </p:nvSpPr>
          <p:spPr bwMode="auto">
            <a:xfrm>
              <a:off x="624" y="3024"/>
              <a:ext cx="4560" cy="2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ea typeface="ＭＳ Ｐゴシック" panose="020B0600070205080204" pitchFamily="34" charset="-128"/>
                </a:defRPr>
              </a:lvl1pPr>
              <a:lvl2pPr marL="742950" indent="-285750">
                <a:defRPr sz="2400">
                  <a:solidFill>
                    <a:schemeClr val="tx1"/>
                  </a:solidFill>
                  <a:latin typeface="Arial" panose="020B0604020202020204" pitchFamily="34" charset="0"/>
                  <a:ea typeface="ＭＳ Ｐゴシック" panose="020B0600070205080204" pitchFamily="34" charset="-128"/>
                </a:defRPr>
              </a:lvl2pPr>
              <a:lvl3pPr marL="1143000" indent="-228600">
                <a:defRPr sz="2400">
                  <a:solidFill>
                    <a:schemeClr val="tx1"/>
                  </a:solidFill>
                  <a:latin typeface="Arial" panose="020B0604020202020204" pitchFamily="34" charset="0"/>
                  <a:ea typeface="ＭＳ Ｐゴシック" panose="020B0600070205080204" pitchFamily="34" charset="-128"/>
                </a:defRPr>
              </a:lvl3pPr>
              <a:lvl4pPr marL="1600200" indent="-228600">
                <a:defRPr sz="2400">
                  <a:solidFill>
                    <a:schemeClr val="tx1"/>
                  </a:solidFill>
                  <a:latin typeface="Arial" panose="020B0604020202020204" pitchFamily="34" charset="0"/>
                  <a:ea typeface="ＭＳ Ｐゴシック" panose="020B0600070205080204" pitchFamily="34" charset="-128"/>
                </a:defRPr>
              </a:lvl4pPr>
              <a:lvl5pPr marL="2057400" indent="-22860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800">
                  <a:latin typeface="Bodoni-DTC" pitchFamily="2" charset="0"/>
                </a:rPr>
                <a:t>Federal Motor Carrier Safety Administration</a:t>
              </a:r>
            </a:p>
          </p:txBody>
        </p:sp>
      </p:grpSp>
      <p:pic>
        <p:nvPicPr>
          <p:cNvPr id="32773" name="Picture 7" descr="ft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0" y="3398838"/>
            <a:ext cx="1778000" cy="627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Picture 8" descr="nhtsa50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60888" y="2120900"/>
            <a:ext cx="1928812"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5" name="Picture 9" descr="Go to fullsize image">
            <a:hlinkClick r:id="rId6"/>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91313" y="2566988"/>
            <a:ext cx="1200150" cy="1230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pull dir="u"/>
  </p:transition>
  <p:timing>
    <p:tnLst>
      <p:par>
        <p:cTn id="1" dur="indefinite" restart="never" nodeType="tmRoot"/>
      </p:par>
    </p:tnLst>
  </p:timing>
</p:sld>
</file>

<file path=ppt/theme/theme1.xml><?xml version="1.0" encoding="utf-8"?>
<a:theme xmlns:a="http://schemas.openxmlformats.org/drawingml/2006/main" name="seattle">
  <a:themeElements>
    <a:clrScheme name="seattle.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fontScheme name="seattle.ppt">
      <a:majorFont>
        <a:latin typeface="Comic Sans MS"/>
        <a:ea typeface=""/>
        <a:cs typeface=""/>
      </a:majorFont>
      <a:minorFont>
        <a:latin typeface="Technic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seattle.ppt 1">
        <a:dk1>
          <a:srgbClr val="000000"/>
        </a:dk1>
        <a:lt1>
          <a:srgbClr val="FFFFFF"/>
        </a:lt1>
        <a:dk2>
          <a:srgbClr val="40458C"/>
        </a:dk2>
        <a:lt2>
          <a:srgbClr val="FFFFCC"/>
        </a:lt2>
        <a:accent1>
          <a:srgbClr val="8D8DB3"/>
        </a:accent1>
        <a:accent2>
          <a:srgbClr val="B2B2B2"/>
        </a:accent2>
        <a:accent3>
          <a:srgbClr val="AFB0C5"/>
        </a:accent3>
        <a:accent4>
          <a:srgbClr val="DADADA"/>
        </a:accent4>
        <a:accent5>
          <a:srgbClr val="C5C5D6"/>
        </a:accent5>
        <a:accent6>
          <a:srgbClr val="A1A1A1"/>
        </a:accent6>
        <a:hlink>
          <a:srgbClr val="6F89F7"/>
        </a:hlink>
        <a:folHlink>
          <a:srgbClr val="4F56AD"/>
        </a:folHlink>
      </a:clrScheme>
      <a:clrMap bg1="dk2" tx1="lt1" bg2="dk1" tx2="lt2" accent1="accent1" accent2="accent2" accent3="accent3" accent4="accent4" accent5="accent5" accent6="accent6" hlink="hlink" folHlink="folHlink"/>
    </a:extraClrScheme>
    <a:extraClrScheme>
      <a:clrScheme name="seattle.ppt 2">
        <a:dk1>
          <a:srgbClr val="40458C"/>
        </a:dk1>
        <a:lt1>
          <a:srgbClr val="FFFFFF"/>
        </a:lt1>
        <a:dk2>
          <a:srgbClr val="660066"/>
        </a:dk2>
        <a:lt2>
          <a:srgbClr val="B7C1EB"/>
        </a:lt2>
        <a:accent1>
          <a:srgbClr val="ECD882"/>
        </a:accent1>
        <a:accent2>
          <a:srgbClr val="B2B2B2"/>
        </a:accent2>
        <a:accent3>
          <a:srgbClr val="FFFFFF"/>
        </a:accent3>
        <a:accent4>
          <a:srgbClr val="353A77"/>
        </a:accent4>
        <a:accent5>
          <a:srgbClr val="F4E9C1"/>
        </a:accent5>
        <a:accent6>
          <a:srgbClr val="A1A1A1"/>
        </a:accent6>
        <a:hlink>
          <a:srgbClr val="6F89F7"/>
        </a:hlink>
        <a:folHlink>
          <a:srgbClr val="CFDBFD"/>
        </a:folHlink>
      </a:clrScheme>
      <a:clrMap bg1="lt1" tx1="dk1" bg2="lt2" tx2="dk2" accent1="accent1" accent2="accent2" accent3="accent3" accent4="accent4" accent5="accent5" accent6="accent6" hlink="hlink" folHlink="folHlink"/>
    </a:extraClrScheme>
    <a:extraClrScheme>
      <a:clrScheme name="seattle.ppt 3">
        <a:dk1>
          <a:srgbClr val="000000"/>
        </a:dk1>
        <a:lt1>
          <a:srgbClr val="FFFFFF"/>
        </a:lt1>
        <a:dk2>
          <a:srgbClr val="4D4D4D"/>
        </a:dk2>
        <a:lt2>
          <a:srgbClr val="B2B2B2"/>
        </a:lt2>
        <a:accent1>
          <a:srgbClr val="969696"/>
        </a:accent1>
        <a:accent2>
          <a:srgbClr val="EAEAEA"/>
        </a:accent2>
        <a:accent3>
          <a:srgbClr val="FFFFFF"/>
        </a:accent3>
        <a:accent4>
          <a:srgbClr val="000000"/>
        </a:accent4>
        <a:accent5>
          <a:srgbClr val="C9C9C9"/>
        </a:accent5>
        <a:accent6>
          <a:srgbClr val="D4D4D4"/>
        </a:accent6>
        <a:hlink>
          <a:srgbClr val="777777"/>
        </a:hlink>
        <a:folHlink>
          <a:srgbClr val="C0C0C0"/>
        </a:folHlink>
      </a:clrScheme>
      <a:clrMap bg1="lt1" tx1="dk1" bg2="lt2" tx2="dk2" accent1="accent1" accent2="accent2" accent3="accent3" accent4="accent4" accent5="accent5" accent6="accent6" hlink="hlink" folHlink="folHlink"/>
    </a:extraClrScheme>
    <a:extraClrScheme>
      <a:clrScheme name="seattle.ppt 4">
        <a:dk1>
          <a:srgbClr val="333300"/>
        </a:dk1>
        <a:lt1>
          <a:srgbClr val="FFFFFF"/>
        </a:lt1>
        <a:dk2>
          <a:srgbClr val="663300"/>
        </a:dk2>
        <a:lt2>
          <a:srgbClr val="B2B2B2"/>
        </a:lt2>
        <a:accent1>
          <a:srgbClr val="DDC6A7"/>
        </a:accent1>
        <a:accent2>
          <a:srgbClr val="D9C167"/>
        </a:accent2>
        <a:accent3>
          <a:srgbClr val="FFFFFF"/>
        </a:accent3>
        <a:accent4>
          <a:srgbClr val="2A2A00"/>
        </a:accent4>
        <a:accent5>
          <a:srgbClr val="EBDFD0"/>
        </a:accent5>
        <a:accent6>
          <a:srgbClr val="C4AF5D"/>
        </a:accent6>
        <a:hlink>
          <a:srgbClr val="8A7A66"/>
        </a:hlink>
        <a:folHlink>
          <a:srgbClr val="C0AE9E"/>
        </a:folHlink>
      </a:clrScheme>
      <a:clrMap bg1="lt1" tx1="dk1" bg2="lt2" tx2="dk2" accent1="accent1" accent2="accent2" accent3="accent3" accent4="accent4" accent5="accent5" accent6="accent6" hlink="hlink" folHlink="folHlink"/>
    </a:extraClrScheme>
    <a:extraClrScheme>
      <a:clrScheme name="seattle.ppt 5">
        <a:dk1>
          <a:srgbClr val="000000"/>
        </a:dk1>
        <a:lt1>
          <a:srgbClr val="FFFFFF"/>
        </a:lt1>
        <a:dk2>
          <a:srgbClr val="003366"/>
        </a:dk2>
        <a:lt2>
          <a:srgbClr val="CCFFCC"/>
        </a:lt2>
        <a:accent1>
          <a:srgbClr val="006699"/>
        </a:accent1>
        <a:accent2>
          <a:srgbClr val="009999"/>
        </a:accent2>
        <a:accent3>
          <a:srgbClr val="AAADB8"/>
        </a:accent3>
        <a:accent4>
          <a:srgbClr val="DADADA"/>
        </a:accent4>
        <a:accent5>
          <a:srgbClr val="AAB8CA"/>
        </a:accent5>
        <a:accent6>
          <a:srgbClr val="008A8A"/>
        </a:accent6>
        <a:hlink>
          <a:srgbClr val="0099CC"/>
        </a:hlink>
        <a:folHlink>
          <a:srgbClr val="00458A"/>
        </a:folHlink>
      </a:clrScheme>
      <a:clrMap bg1="dk2" tx1="lt1" bg2="dk1" tx2="lt2" accent1="accent1" accent2="accent2" accent3="accent3" accent4="accent4" accent5="accent5" accent6="accent6" hlink="hlink" folHlink="folHlink"/>
    </a:extraClrScheme>
    <a:extraClrScheme>
      <a:clrScheme name="seattle.ppt 6">
        <a:dk1>
          <a:srgbClr val="000000"/>
        </a:dk1>
        <a:lt1>
          <a:srgbClr val="FFFFFF"/>
        </a:lt1>
        <a:dk2>
          <a:srgbClr val="004A48"/>
        </a:dk2>
        <a:lt2>
          <a:srgbClr val="33CCCC"/>
        </a:lt2>
        <a:accent1>
          <a:srgbClr val="006699"/>
        </a:accent1>
        <a:accent2>
          <a:srgbClr val="009999"/>
        </a:accent2>
        <a:accent3>
          <a:srgbClr val="AAB1B1"/>
        </a:accent3>
        <a:accent4>
          <a:srgbClr val="DADADA"/>
        </a:accent4>
        <a:accent5>
          <a:srgbClr val="AAB8CA"/>
        </a:accent5>
        <a:accent6>
          <a:srgbClr val="008A8A"/>
        </a:accent6>
        <a:hlink>
          <a:srgbClr val="00CC99"/>
        </a:hlink>
        <a:folHlink>
          <a:srgbClr val="006666"/>
        </a:folHlink>
      </a:clrScheme>
      <a:clrMap bg1="dk2" tx1="lt1" bg2="dk1" tx2="lt2" accent1="accent1" accent2="accent2" accent3="accent3" accent4="accent4" accent5="accent5" accent6="accent6" hlink="hlink" folHlink="folHlink"/>
    </a:extraClrScheme>
    <a:extraClrScheme>
      <a:clrScheme name="seattle.ppt 7">
        <a:dk1>
          <a:srgbClr val="000000"/>
        </a:dk1>
        <a:lt1>
          <a:srgbClr val="FFFFFF"/>
        </a:lt1>
        <a:dk2>
          <a:srgbClr val="333300"/>
        </a:dk2>
        <a:lt2>
          <a:srgbClr val="FFFFCC"/>
        </a:lt2>
        <a:accent1>
          <a:srgbClr val="CC9900"/>
        </a:accent1>
        <a:accent2>
          <a:srgbClr val="CC6600"/>
        </a:accent2>
        <a:accent3>
          <a:srgbClr val="ADADAA"/>
        </a:accent3>
        <a:accent4>
          <a:srgbClr val="DADADA"/>
        </a:accent4>
        <a:accent5>
          <a:srgbClr val="E2CAAA"/>
        </a:accent5>
        <a:accent6>
          <a:srgbClr val="B95C00"/>
        </a:accent6>
        <a:hlink>
          <a:srgbClr val="808000"/>
        </a:hlink>
        <a:folHlink>
          <a:srgbClr val="525000"/>
        </a:folHlink>
      </a:clrScheme>
      <a:clrMap bg1="dk2" tx1="lt1" bg2="dk1" tx2="lt2" accent1="accent1" accent2="accent2" accent3="accent3" accent4="accent4" accent5="accent5" accent6="accent6" hlink="hlink" folHlink="folHlink"/>
    </a:extraClrScheme>
    <a:extraClrScheme>
      <a:clrScheme name="seattle.ppt 8">
        <a:dk1>
          <a:srgbClr val="003D62"/>
        </a:dk1>
        <a:lt1>
          <a:srgbClr val="FFFFFF"/>
        </a:lt1>
        <a:dk2>
          <a:srgbClr val="006699"/>
        </a:dk2>
        <a:lt2>
          <a:srgbClr val="C8D1DA"/>
        </a:lt2>
        <a:accent1>
          <a:srgbClr val="9AC0EA"/>
        </a:accent1>
        <a:accent2>
          <a:srgbClr val="80C3C8"/>
        </a:accent2>
        <a:accent3>
          <a:srgbClr val="FFFFFF"/>
        </a:accent3>
        <a:accent4>
          <a:srgbClr val="003353"/>
        </a:accent4>
        <a:accent5>
          <a:srgbClr val="CADCF3"/>
        </a:accent5>
        <a:accent6>
          <a:srgbClr val="73B0B5"/>
        </a:accent6>
        <a:hlink>
          <a:srgbClr val="81ABCB"/>
        </a:hlink>
        <a:folHlink>
          <a:srgbClr val="B6CBD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E:\GAR\scantour\seattle.ppt</Template>
  <TotalTime>650</TotalTime>
  <Words>1987</Words>
  <Application>Microsoft Office PowerPoint</Application>
  <PresentationFormat>On-screen Show (4:3)</PresentationFormat>
  <Paragraphs>108</Paragraphs>
  <Slides>10</Slides>
  <Notes>10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ＭＳ Ｐゴシック</vt:lpstr>
      <vt:lpstr>Arial</vt:lpstr>
      <vt:lpstr>Bodoni-DTC</vt:lpstr>
      <vt:lpstr>Calibri</vt:lpstr>
      <vt:lpstr>Century Gothic</vt:lpstr>
      <vt:lpstr>Comic Sans MS</vt:lpstr>
      <vt:lpstr>Tahoma</vt:lpstr>
      <vt:lpstr>Wingdings</vt:lpstr>
      <vt:lpstr>seattle</vt:lpstr>
      <vt:lpstr>HISTORY OF ROAD SAFETY </vt:lpstr>
      <vt:lpstr>Historical Perspective</vt:lpstr>
      <vt:lpstr>Road Safety Legislation        (1/3)</vt:lpstr>
      <vt:lpstr>Road Safety Legislation        (2/3)</vt:lpstr>
      <vt:lpstr>Road Safety Legislation        (3/3)</vt:lpstr>
      <vt:lpstr>Recent Legislation</vt:lpstr>
      <vt:lpstr>National Safety Research</vt:lpstr>
      <vt:lpstr>Private Sector Research</vt:lpstr>
      <vt:lpstr>Federal Research</vt:lpstr>
      <vt:lpstr>PowerPoint Presentation</vt:lpstr>
    </vt:vector>
  </TitlesOfParts>
  <Manager/>
  <Company>University of Kentucky</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Highway Safety Basics</dc:title>
  <dc:subject/>
  <dc:creator>Nikiforos Stamatiadis</dc:creator>
  <cp:keywords/>
  <dc:description/>
  <cp:lastModifiedBy>Stamatiadis, Nick</cp:lastModifiedBy>
  <cp:revision>61</cp:revision>
  <cp:lastPrinted>2016-05-04T15:28:24Z</cp:lastPrinted>
  <dcterms:created xsi:type="dcterms:W3CDTF">1999-08-31T14:18:19Z</dcterms:created>
  <dcterms:modified xsi:type="dcterms:W3CDTF">2016-05-06T14:09:16Z</dcterms:modified>
  <cp:category/>
</cp:coreProperties>
</file>